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  <p:sldId id="571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79" d="100"/>
          <a:sy n="79" d="100"/>
        </p:scale>
        <p:origin x="960" y="7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739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10/02/2025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br>
              <a:rPr lang="tr-TR" sz="5400" b="1" dirty="0">
                <a:solidFill>
                  <a:schemeClr val="tx1"/>
                </a:solidFill>
              </a:rPr>
            </a:br>
            <a:r>
              <a:rPr lang="tr-TR" sz="8800" b="1" dirty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/>
              <a:t>Yeni Konu: </a:t>
            </a:r>
            <a:r>
              <a:rPr lang="tr-TR" sz="6000" b="1" dirty="0">
                <a:solidFill>
                  <a:schemeClr val="tx1"/>
                </a:solidFill>
              </a:rPr>
              <a:t>Test Çözme Teknikleri</a:t>
            </a:r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yaşayabilirsiniz.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11414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/>
              <a:t>Sınavlarda Başarılar Dileriz…</a:t>
            </a:r>
            <a:endParaRPr lang="id-ID" sz="600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0" y="4591051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3635376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0" y="2654301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0" y="1692276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TextBox 23"/>
          <p:cNvSpPr txBox="1"/>
          <p:nvPr/>
        </p:nvSpPr>
        <p:spPr>
          <a:xfrm>
            <a:off x="397042" y="2349035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Muhammet YAVUZ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542891" y="3286998"/>
            <a:ext cx="38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554922" y="4304960"/>
            <a:ext cx="52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03048" y="5212509"/>
            <a:ext cx="56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Konuyu iyi öğrenmeden test çözmek zaman kaybına neden olacaktır. 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Verilenlere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>
                <a:solidFill>
                  <a:schemeClr val="tx2"/>
                </a:solidFill>
              </a:rPr>
              <a:t>v.b</a:t>
            </a:r>
            <a:r>
              <a:rPr lang="tr-TR" sz="2800" dirty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11849"/>
            <a:ext cx="4114800" cy="365125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10755</TotalTime>
  <Words>806</Words>
  <Application>Microsoft Office PowerPoint</Application>
  <PresentationFormat>Geniş ekran</PresentationFormat>
  <Paragraphs>118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</vt:lpstr>
      <vt:lpstr>Signika Negative</vt:lpstr>
      <vt:lpstr>ubuntu</vt:lpstr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Sınavlarda Başarılar Dileriz…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Müdür</cp:lastModifiedBy>
  <cp:revision>563</cp:revision>
  <dcterms:created xsi:type="dcterms:W3CDTF">2014-12-21T04:26:02Z</dcterms:created>
  <dcterms:modified xsi:type="dcterms:W3CDTF">2025-02-10T09:59:46Z</dcterms:modified>
</cp:coreProperties>
</file>