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7" r:id="rId2"/>
    <p:sldId id="343" r:id="rId3"/>
    <p:sldId id="258" r:id="rId4"/>
    <p:sldId id="334" r:id="rId5"/>
    <p:sldId id="335" r:id="rId6"/>
    <p:sldId id="336" r:id="rId7"/>
    <p:sldId id="337" r:id="rId8"/>
    <p:sldId id="338" r:id="rId9"/>
    <p:sldId id="329" r:id="rId10"/>
    <p:sldId id="306" r:id="rId11"/>
    <p:sldId id="307" r:id="rId12"/>
    <p:sldId id="341" r:id="rId13"/>
    <p:sldId id="290" r:id="rId14"/>
    <p:sldId id="310" r:id="rId15"/>
    <p:sldId id="342" r:id="rId16"/>
    <p:sldId id="318" r:id="rId17"/>
    <p:sldId id="339"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D7D1C-137E-4340-A92C-332AC31D12B9}"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tr-TR"/>
        </a:p>
      </dgm:t>
    </dgm:pt>
    <dgm:pt modelId="{1DEA6D80-752C-446F-A2B2-57F50C8A8E6C}">
      <dgm:prSet phldrT="[Metin]"/>
      <dgm:spPr/>
      <dgm:t>
        <a:bodyPr/>
        <a:lstStyle/>
        <a:p>
          <a:r>
            <a:rPr lang="tr-TR" dirty="0"/>
            <a:t>Çözülemeyen çatışmayla başa çıkma</a:t>
          </a:r>
        </a:p>
      </dgm:t>
    </dgm:pt>
    <dgm:pt modelId="{182F0AEC-F529-40E9-9D42-A49627E15A55}" type="parTrans" cxnId="{D724DB8E-C6F1-48E2-84E2-7A7E8B332BF3}">
      <dgm:prSet/>
      <dgm:spPr/>
      <dgm:t>
        <a:bodyPr/>
        <a:lstStyle/>
        <a:p>
          <a:endParaRPr lang="tr-TR"/>
        </a:p>
      </dgm:t>
    </dgm:pt>
    <dgm:pt modelId="{C407744B-EF85-4922-8578-9449BBFC026B}" type="sibTrans" cxnId="{D724DB8E-C6F1-48E2-84E2-7A7E8B332BF3}">
      <dgm:prSet/>
      <dgm:spPr/>
      <dgm:t>
        <a:bodyPr/>
        <a:lstStyle/>
        <a:p>
          <a:endParaRPr lang="tr-TR"/>
        </a:p>
      </dgm:t>
    </dgm:pt>
    <dgm:pt modelId="{6E01E403-691B-4B1B-B814-1D0073A1BF52}">
      <dgm:prSet phldrT="[Metin]"/>
      <dgm:spPr/>
      <dgm:t>
        <a:bodyPr/>
        <a:lstStyle/>
        <a:p>
          <a:r>
            <a:rPr lang="tr-TR" dirty="0"/>
            <a:t>Paylaşım</a:t>
          </a:r>
        </a:p>
      </dgm:t>
    </dgm:pt>
    <dgm:pt modelId="{C3D17C66-FCD7-4255-A251-23C7B5FFCB43}" type="parTrans" cxnId="{90C635CB-B41B-4977-9FFF-3D1EA0634C59}">
      <dgm:prSet/>
      <dgm:spPr/>
      <dgm:t>
        <a:bodyPr/>
        <a:lstStyle/>
        <a:p>
          <a:endParaRPr lang="tr-TR"/>
        </a:p>
      </dgm:t>
    </dgm:pt>
    <dgm:pt modelId="{34D3EB13-545D-49CB-BD51-E4D2F661F79A}" type="sibTrans" cxnId="{90C635CB-B41B-4977-9FFF-3D1EA0634C59}">
      <dgm:prSet/>
      <dgm:spPr/>
      <dgm:t>
        <a:bodyPr/>
        <a:lstStyle/>
        <a:p>
          <a:endParaRPr lang="tr-TR"/>
        </a:p>
      </dgm:t>
    </dgm:pt>
    <dgm:pt modelId="{409E1184-FDB2-4D36-877A-089FA6E7715D}">
      <dgm:prSet phldrT="[Metin]"/>
      <dgm:spPr/>
      <dgm:t>
        <a:bodyPr/>
        <a:lstStyle/>
        <a:p>
          <a:r>
            <a:rPr lang="tr-TR" dirty="0"/>
            <a:t>Öz-farkındalık</a:t>
          </a:r>
        </a:p>
      </dgm:t>
    </dgm:pt>
    <dgm:pt modelId="{703D3FA6-D870-4A62-A848-DD8E43780C80}" type="parTrans" cxnId="{AA594DA1-5475-4161-858A-B6E0AA10A5AF}">
      <dgm:prSet/>
      <dgm:spPr/>
      <dgm:t>
        <a:bodyPr/>
        <a:lstStyle/>
        <a:p>
          <a:endParaRPr lang="tr-TR"/>
        </a:p>
      </dgm:t>
    </dgm:pt>
    <dgm:pt modelId="{43D76710-FE45-40E4-8165-4A17ABC3CB0D}" type="sibTrans" cxnId="{AA594DA1-5475-4161-858A-B6E0AA10A5AF}">
      <dgm:prSet/>
      <dgm:spPr/>
      <dgm:t>
        <a:bodyPr/>
        <a:lstStyle/>
        <a:p>
          <a:endParaRPr lang="tr-TR"/>
        </a:p>
      </dgm:t>
    </dgm:pt>
    <dgm:pt modelId="{C40B9375-7C0C-4432-9162-9C634C8C1CD2}">
      <dgm:prSet phldrT="[Metin]"/>
      <dgm:spPr/>
      <dgm:t>
        <a:bodyPr/>
        <a:lstStyle/>
        <a:p>
          <a:r>
            <a:rPr lang="tr-TR" dirty="0"/>
            <a:t>Değerlerin belirlenmesi</a:t>
          </a:r>
        </a:p>
      </dgm:t>
    </dgm:pt>
    <dgm:pt modelId="{CA97BA4C-615F-4C3E-9F2C-967DE5AD616D}" type="parTrans" cxnId="{81A802ED-3043-4DF8-BEB3-4B6B75D12A2B}">
      <dgm:prSet/>
      <dgm:spPr/>
      <dgm:t>
        <a:bodyPr/>
        <a:lstStyle/>
        <a:p>
          <a:endParaRPr lang="tr-TR"/>
        </a:p>
      </dgm:t>
    </dgm:pt>
    <dgm:pt modelId="{372E2BCD-25C3-4371-B4F2-DF1530551F6C}" type="sibTrans" cxnId="{81A802ED-3043-4DF8-BEB3-4B6B75D12A2B}">
      <dgm:prSet/>
      <dgm:spPr/>
      <dgm:t>
        <a:bodyPr/>
        <a:lstStyle/>
        <a:p>
          <a:endParaRPr lang="tr-TR"/>
        </a:p>
      </dgm:t>
    </dgm:pt>
    <dgm:pt modelId="{D81D04FE-3306-4EA0-92BF-DE70A269DD86}">
      <dgm:prSet phldrT="[Metin]"/>
      <dgm:spPr/>
      <dgm:t>
        <a:bodyPr/>
        <a:lstStyle/>
        <a:p>
          <a:r>
            <a:rPr lang="tr-TR" dirty="0"/>
            <a:t>Duygularla baş etme</a:t>
          </a:r>
        </a:p>
      </dgm:t>
    </dgm:pt>
    <dgm:pt modelId="{B52B7AB5-79F1-4D04-BCE8-6FD7AA3B94EE}" type="parTrans" cxnId="{B8446700-222F-43E8-A440-CB8271791954}">
      <dgm:prSet/>
      <dgm:spPr/>
      <dgm:t>
        <a:bodyPr/>
        <a:lstStyle/>
        <a:p>
          <a:endParaRPr lang="tr-TR"/>
        </a:p>
      </dgm:t>
    </dgm:pt>
    <dgm:pt modelId="{1916BECE-13BE-43A4-BF76-2C5B0542F1C6}" type="sibTrans" cxnId="{B8446700-222F-43E8-A440-CB8271791954}">
      <dgm:prSet/>
      <dgm:spPr/>
      <dgm:t>
        <a:bodyPr/>
        <a:lstStyle/>
        <a:p>
          <a:endParaRPr lang="tr-TR"/>
        </a:p>
      </dgm:t>
    </dgm:pt>
    <dgm:pt modelId="{7C4C7B51-1E6F-450C-9D08-3209D0B28784}">
      <dgm:prSet phldrT="[Metin]"/>
      <dgm:spPr/>
      <dgm:t>
        <a:bodyPr/>
        <a:lstStyle/>
        <a:p>
          <a:r>
            <a:rPr lang="tr-TR" dirty="0"/>
            <a:t>Arkadaşlık / ilişkiler kurma ve sürdürme</a:t>
          </a:r>
        </a:p>
      </dgm:t>
    </dgm:pt>
    <dgm:pt modelId="{77556997-A7E9-49AE-AFCE-5D4454FF591E}" type="parTrans" cxnId="{B07B7C96-84D5-46E4-B804-7D67BD38483D}">
      <dgm:prSet/>
      <dgm:spPr/>
      <dgm:t>
        <a:bodyPr/>
        <a:lstStyle/>
        <a:p>
          <a:endParaRPr lang="tr-TR"/>
        </a:p>
      </dgm:t>
    </dgm:pt>
    <dgm:pt modelId="{DD94BA01-EBDE-427C-88AC-D9F6DB015CB8}" type="sibTrans" cxnId="{B07B7C96-84D5-46E4-B804-7D67BD38483D}">
      <dgm:prSet/>
      <dgm:spPr/>
      <dgm:t>
        <a:bodyPr/>
        <a:lstStyle/>
        <a:p>
          <a:endParaRPr lang="tr-TR"/>
        </a:p>
      </dgm:t>
    </dgm:pt>
    <dgm:pt modelId="{13B7D115-51B1-4627-BA57-7CF78CD6EC73}">
      <dgm:prSet phldrT="[Metin]"/>
      <dgm:spPr/>
      <dgm:t>
        <a:bodyPr/>
        <a:lstStyle/>
        <a:p>
          <a:r>
            <a:rPr lang="tr-TR" dirty="0"/>
            <a:t>Müzakere</a:t>
          </a:r>
        </a:p>
      </dgm:t>
    </dgm:pt>
    <dgm:pt modelId="{4FAA90DA-ABE1-48E3-9DA3-3CF6B5E430B2}" type="parTrans" cxnId="{640E649B-99D5-4633-8D04-EF09D81C852B}">
      <dgm:prSet/>
      <dgm:spPr/>
      <dgm:t>
        <a:bodyPr/>
        <a:lstStyle/>
        <a:p>
          <a:endParaRPr lang="tr-TR"/>
        </a:p>
      </dgm:t>
    </dgm:pt>
    <dgm:pt modelId="{F5AD79F0-D02A-4F6B-A1F6-8503261EA1D8}" type="sibTrans" cxnId="{640E649B-99D5-4633-8D04-EF09D81C852B}">
      <dgm:prSet/>
      <dgm:spPr/>
      <dgm:t>
        <a:bodyPr/>
        <a:lstStyle/>
        <a:p>
          <a:endParaRPr lang="tr-TR"/>
        </a:p>
      </dgm:t>
    </dgm:pt>
    <dgm:pt modelId="{48BC373C-8775-4EFF-9443-69511DB327D4}">
      <dgm:prSet phldrT="[Metin]"/>
      <dgm:spPr/>
      <dgm:t>
        <a:bodyPr/>
        <a:lstStyle/>
        <a:p>
          <a:r>
            <a:rPr lang="tr-TR" dirty="0"/>
            <a:t>Karar verme</a:t>
          </a:r>
        </a:p>
      </dgm:t>
    </dgm:pt>
    <dgm:pt modelId="{2D6BBBC3-8421-4E9D-897B-643254170245}" type="parTrans" cxnId="{E562BB00-3F37-4F30-82BC-F4088246713E}">
      <dgm:prSet/>
      <dgm:spPr/>
      <dgm:t>
        <a:bodyPr/>
        <a:lstStyle/>
        <a:p>
          <a:endParaRPr lang="tr-TR"/>
        </a:p>
      </dgm:t>
    </dgm:pt>
    <dgm:pt modelId="{3012CDC0-2E32-46C6-996D-9EA166CAB4CB}" type="sibTrans" cxnId="{E562BB00-3F37-4F30-82BC-F4088246713E}">
      <dgm:prSet/>
      <dgm:spPr/>
      <dgm:t>
        <a:bodyPr/>
        <a:lstStyle/>
        <a:p>
          <a:endParaRPr lang="tr-TR"/>
        </a:p>
      </dgm:t>
    </dgm:pt>
    <dgm:pt modelId="{99354F0F-F037-4251-A748-02A7EF344321}" type="pres">
      <dgm:prSet presAssocID="{C46D7D1C-137E-4340-A92C-332AC31D12B9}" presName="diagram" presStyleCnt="0">
        <dgm:presLayoutVars>
          <dgm:dir/>
          <dgm:resizeHandles val="exact"/>
        </dgm:presLayoutVars>
      </dgm:prSet>
      <dgm:spPr/>
      <dgm:t>
        <a:bodyPr/>
        <a:lstStyle/>
        <a:p>
          <a:endParaRPr lang="tr-TR"/>
        </a:p>
      </dgm:t>
    </dgm:pt>
    <dgm:pt modelId="{763221C7-533A-4201-A843-884917EED237}" type="pres">
      <dgm:prSet presAssocID="{1DEA6D80-752C-446F-A2B2-57F50C8A8E6C}" presName="node" presStyleLbl="node1" presStyleIdx="0" presStyleCnt="8">
        <dgm:presLayoutVars>
          <dgm:bulletEnabled val="1"/>
        </dgm:presLayoutVars>
      </dgm:prSet>
      <dgm:spPr/>
      <dgm:t>
        <a:bodyPr/>
        <a:lstStyle/>
        <a:p>
          <a:endParaRPr lang="tr-TR"/>
        </a:p>
      </dgm:t>
    </dgm:pt>
    <dgm:pt modelId="{40AE482F-270D-4809-BDC9-361C94E00D6B}" type="pres">
      <dgm:prSet presAssocID="{C407744B-EF85-4922-8578-9449BBFC026B}" presName="sibTrans" presStyleCnt="0"/>
      <dgm:spPr/>
    </dgm:pt>
    <dgm:pt modelId="{462B7172-8559-4BE1-A896-EF8A074EF7A4}" type="pres">
      <dgm:prSet presAssocID="{6E01E403-691B-4B1B-B814-1D0073A1BF52}" presName="node" presStyleLbl="node1" presStyleIdx="1" presStyleCnt="8">
        <dgm:presLayoutVars>
          <dgm:bulletEnabled val="1"/>
        </dgm:presLayoutVars>
      </dgm:prSet>
      <dgm:spPr/>
      <dgm:t>
        <a:bodyPr/>
        <a:lstStyle/>
        <a:p>
          <a:endParaRPr lang="tr-TR"/>
        </a:p>
      </dgm:t>
    </dgm:pt>
    <dgm:pt modelId="{BE0BFEA9-527E-4CA9-B53B-FEF9B3CD876C}" type="pres">
      <dgm:prSet presAssocID="{34D3EB13-545D-49CB-BD51-E4D2F661F79A}" presName="sibTrans" presStyleCnt="0"/>
      <dgm:spPr/>
    </dgm:pt>
    <dgm:pt modelId="{4E278632-BD6E-45E5-8FC7-12D317193DB9}" type="pres">
      <dgm:prSet presAssocID="{409E1184-FDB2-4D36-877A-089FA6E7715D}" presName="node" presStyleLbl="node1" presStyleIdx="2" presStyleCnt="8">
        <dgm:presLayoutVars>
          <dgm:bulletEnabled val="1"/>
        </dgm:presLayoutVars>
      </dgm:prSet>
      <dgm:spPr/>
      <dgm:t>
        <a:bodyPr/>
        <a:lstStyle/>
        <a:p>
          <a:endParaRPr lang="tr-TR"/>
        </a:p>
      </dgm:t>
    </dgm:pt>
    <dgm:pt modelId="{B4A253F2-9A6A-4127-91B1-6C7E430C26B2}" type="pres">
      <dgm:prSet presAssocID="{43D76710-FE45-40E4-8165-4A17ABC3CB0D}" presName="sibTrans" presStyleCnt="0"/>
      <dgm:spPr/>
    </dgm:pt>
    <dgm:pt modelId="{8849E6B0-C173-40BD-B947-9F4589922510}" type="pres">
      <dgm:prSet presAssocID="{C40B9375-7C0C-4432-9162-9C634C8C1CD2}" presName="node" presStyleLbl="node1" presStyleIdx="3" presStyleCnt="8">
        <dgm:presLayoutVars>
          <dgm:bulletEnabled val="1"/>
        </dgm:presLayoutVars>
      </dgm:prSet>
      <dgm:spPr/>
      <dgm:t>
        <a:bodyPr/>
        <a:lstStyle/>
        <a:p>
          <a:endParaRPr lang="tr-TR"/>
        </a:p>
      </dgm:t>
    </dgm:pt>
    <dgm:pt modelId="{0E8EB16B-7BCD-453E-975A-DB2C5B379C1C}" type="pres">
      <dgm:prSet presAssocID="{372E2BCD-25C3-4371-B4F2-DF1530551F6C}" presName="sibTrans" presStyleCnt="0"/>
      <dgm:spPr/>
    </dgm:pt>
    <dgm:pt modelId="{4188D8F9-EDC4-47BA-8B1A-4AE6EAC3CBBD}" type="pres">
      <dgm:prSet presAssocID="{D81D04FE-3306-4EA0-92BF-DE70A269DD86}" presName="node" presStyleLbl="node1" presStyleIdx="4" presStyleCnt="8">
        <dgm:presLayoutVars>
          <dgm:bulletEnabled val="1"/>
        </dgm:presLayoutVars>
      </dgm:prSet>
      <dgm:spPr/>
      <dgm:t>
        <a:bodyPr/>
        <a:lstStyle/>
        <a:p>
          <a:endParaRPr lang="tr-TR"/>
        </a:p>
      </dgm:t>
    </dgm:pt>
    <dgm:pt modelId="{6AF1044A-7230-44C8-91A9-26F11DE23D55}" type="pres">
      <dgm:prSet presAssocID="{1916BECE-13BE-43A4-BF76-2C5B0542F1C6}" presName="sibTrans" presStyleCnt="0"/>
      <dgm:spPr/>
    </dgm:pt>
    <dgm:pt modelId="{69E0E548-C0D2-4008-A34A-9C93C1D7FC10}" type="pres">
      <dgm:prSet presAssocID="{7C4C7B51-1E6F-450C-9D08-3209D0B28784}" presName="node" presStyleLbl="node1" presStyleIdx="5" presStyleCnt="8">
        <dgm:presLayoutVars>
          <dgm:bulletEnabled val="1"/>
        </dgm:presLayoutVars>
      </dgm:prSet>
      <dgm:spPr/>
      <dgm:t>
        <a:bodyPr/>
        <a:lstStyle/>
        <a:p>
          <a:endParaRPr lang="tr-TR"/>
        </a:p>
      </dgm:t>
    </dgm:pt>
    <dgm:pt modelId="{0896D139-E05C-4947-811C-F7941219438E}" type="pres">
      <dgm:prSet presAssocID="{DD94BA01-EBDE-427C-88AC-D9F6DB015CB8}" presName="sibTrans" presStyleCnt="0"/>
      <dgm:spPr/>
    </dgm:pt>
    <dgm:pt modelId="{CA8BBA36-7374-4722-854C-8597B631BFA2}" type="pres">
      <dgm:prSet presAssocID="{13B7D115-51B1-4627-BA57-7CF78CD6EC73}" presName="node" presStyleLbl="node1" presStyleIdx="6" presStyleCnt="8">
        <dgm:presLayoutVars>
          <dgm:bulletEnabled val="1"/>
        </dgm:presLayoutVars>
      </dgm:prSet>
      <dgm:spPr/>
      <dgm:t>
        <a:bodyPr/>
        <a:lstStyle/>
        <a:p>
          <a:endParaRPr lang="tr-TR"/>
        </a:p>
      </dgm:t>
    </dgm:pt>
    <dgm:pt modelId="{3DEE3B64-5EE1-42E2-88EA-563C162B7F99}" type="pres">
      <dgm:prSet presAssocID="{F5AD79F0-D02A-4F6B-A1F6-8503261EA1D8}" presName="sibTrans" presStyleCnt="0"/>
      <dgm:spPr/>
    </dgm:pt>
    <dgm:pt modelId="{082113A1-0EDD-452A-805B-B597091597A2}" type="pres">
      <dgm:prSet presAssocID="{48BC373C-8775-4EFF-9443-69511DB327D4}" presName="node" presStyleLbl="node1" presStyleIdx="7" presStyleCnt="8">
        <dgm:presLayoutVars>
          <dgm:bulletEnabled val="1"/>
        </dgm:presLayoutVars>
      </dgm:prSet>
      <dgm:spPr/>
      <dgm:t>
        <a:bodyPr/>
        <a:lstStyle/>
        <a:p>
          <a:endParaRPr lang="tr-TR"/>
        </a:p>
      </dgm:t>
    </dgm:pt>
  </dgm:ptLst>
  <dgm:cxnLst>
    <dgm:cxn modelId="{81A802ED-3043-4DF8-BEB3-4B6B75D12A2B}" srcId="{C46D7D1C-137E-4340-A92C-332AC31D12B9}" destId="{C40B9375-7C0C-4432-9162-9C634C8C1CD2}" srcOrd="3" destOrd="0" parTransId="{CA97BA4C-615F-4C3E-9F2C-967DE5AD616D}" sibTransId="{372E2BCD-25C3-4371-B4F2-DF1530551F6C}"/>
    <dgm:cxn modelId="{31054C0B-034F-40C9-ABEA-75836420F52D}" type="presOf" srcId="{6E01E403-691B-4B1B-B814-1D0073A1BF52}" destId="{462B7172-8559-4BE1-A896-EF8A074EF7A4}" srcOrd="0" destOrd="0" presId="urn:microsoft.com/office/officeart/2005/8/layout/default"/>
    <dgm:cxn modelId="{A4D86E49-7B1C-4B7A-92E2-E1E8C3F55739}" type="presOf" srcId="{7C4C7B51-1E6F-450C-9D08-3209D0B28784}" destId="{69E0E548-C0D2-4008-A34A-9C93C1D7FC10}" srcOrd="0" destOrd="0" presId="urn:microsoft.com/office/officeart/2005/8/layout/default"/>
    <dgm:cxn modelId="{2F1EA9B1-C098-44DE-9D31-396FE193221F}" type="presOf" srcId="{48BC373C-8775-4EFF-9443-69511DB327D4}" destId="{082113A1-0EDD-452A-805B-B597091597A2}" srcOrd="0" destOrd="0" presId="urn:microsoft.com/office/officeart/2005/8/layout/default"/>
    <dgm:cxn modelId="{B8446700-222F-43E8-A440-CB8271791954}" srcId="{C46D7D1C-137E-4340-A92C-332AC31D12B9}" destId="{D81D04FE-3306-4EA0-92BF-DE70A269DD86}" srcOrd="4" destOrd="0" parTransId="{B52B7AB5-79F1-4D04-BCE8-6FD7AA3B94EE}" sibTransId="{1916BECE-13BE-43A4-BF76-2C5B0542F1C6}"/>
    <dgm:cxn modelId="{D4831599-81FC-44E0-BC7C-9DFF7DD0392C}" type="presOf" srcId="{1DEA6D80-752C-446F-A2B2-57F50C8A8E6C}" destId="{763221C7-533A-4201-A843-884917EED237}" srcOrd="0" destOrd="0" presId="urn:microsoft.com/office/officeart/2005/8/layout/default"/>
    <dgm:cxn modelId="{DF583F1A-D47A-44AE-B5FD-C6E0E39BC14B}" type="presOf" srcId="{D81D04FE-3306-4EA0-92BF-DE70A269DD86}" destId="{4188D8F9-EDC4-47BA-8B1A-4AE6EAC3CBBD}" srcOrd="0" destOrd="0" presId="urn:microsoft.com/office/officeart/2005/8/layout/default"/>
    <dgm:cxn modelId="{B07B7C96-84D5-46E4-B804-7D67BD38483D}" srcId="{C46D7D1C-137E-4340-A92C-332AC31D12B9}" destId="{7C4C7B51-1E6F-450C-9D08-3209D0B28784}" srcOrd="5" destOrd="0" parTransId="{77556997-A7E9-49AE-AFCE-5D4454FF591E}" sibTransId="{DD94BA01-EBDE-427C-88AC-D9F6DB015CB8}"/>
    <dgm:cxn modelId="{D724DB8E-C6F1-48E2-84E2-7A7E8B332BF3}" srcId="{C46D7D1C-137E-4340-A92C-332AC31D12B9}" destId="{1DEA6D80-752C-446F-A2B2-57F50C8A8E6C}" srcOrd="0" destOrd="0" parTransId="{182F0AEC-F529-40E9-9D42-A49627E15A55}" sibTransId="{C407744B-EF85-4922-8578-9449BBFC026B}"/>
    <dgm:cxn modelId="{B19E0AE4-5681-4C8E-A3C8-BE22C6B43240}" type="presOf" srcId="{C40B9375-7C0C-4432-9162-9C634C8C1CD2}" destId="{8849E6B0-C173-40BD-B947-9F4589922510}" srcOrd="0" destOrd="0" presId="urn:microsoft.com/office/officeart/2005/8/layout/default"/>
    <dgm:cxn modelId="{640E649B-99D5-4633-8D04-EF09D81C852B}" srcId="{C46D7D1C-137E-4340-A92C-332AC31D12B9}" destId="{13B7D115-51B1-4627-BA57-7CF78CD6EC73}" srcOrd="6" destOrd="0" parTransId="{4FAA90DA-ABE1-48E3-9DA3-3CF6B5E430B2}" sibTransId="{F5AD79F0-D02A-4F6B-A1F6-8503261EA1D8}"/>
    <dgm:cxn modelId="{C7BFC431-F2C5-4E46-AF75-60EAA30453FA}" type="presOf" srcId="{409E1184-FDB2-4D36-877A-089FA6E7715D}" destId="{4E278632-BD6E-45E5-8FC7-12D317193DB9}" srcOrd="0" destOrd="0" presId="urn:microsoft.com/office/officeart/2005/8/layout/default"/>
    <dgm:cxn modelId="{E562BB00-3F37-4F30-82BC-F4088246713E}" srcId="{C46D7D1C-137E-4340-A92C-332AC31D12B9}" destId="{48BC373C-8775-4EFF-9443-69511DB327D4}" srcOrd="7" destOrd="0" parTransId="{2D6BBBC3-8421-4E9D-897B-643254170245}" sibTransId="{3012CDC0-2E32-46C6-996D-9EA166CAB4CB}"/>
    <dgm:cxn modelId="{AA594DA1-5475-4161-858A-B6E0AA10A5AF}" srcId="{C46D7D1C-137E-4340-A92C-332AC31D12B9}" destId="{409E1184-FDB2-4D36-877A-089FA6E7715D}" srcOrd="2" destOrd="0" parTransId="{703D3FA6-D870-4A62-A848-DD8E43780C80}" sibTransId="{43D76710-FE45-40E4-8165-4A17ABC3CB0D}"/>
    <dgm:cxn modelId="{47556DE0-FAC4-4B0D-AD92-110317D7AE5E}" type="presOf" srcId="{C46D7D1C-137E-4340-A92C-332AC31D12B9}" destId="{99354F0F-F037-4251-A748-02A7EF344321}" srcOrd="0" destOrd="0" presId="urn:microsoft.com/office/officeart/2005/8/layout/default"/>
    <dgm:cxn modelId="{90C635CB-B41B-4977-9FFF-3D1EA0634C59}" srcId="{C46D7D1C-137E-4340-A92C-332AC31D12B9}" destId="{6E01E403-691B-4B1B-B814-1D0073A1BF52}" srcOrd="1" destOrd="0" parTransId="{C3D17C66-FCD7-4255-A251-23C7B5FFCB43}" sibTransId="{34D3EB13-545D-49CB-BD51-E4D2F661F79A}"/>
    <dgm:cxn modelId="{8AF2B2BC-F63E-4673-9B5D-B4E60A35C772}" type="presOf" srcId="{13B7D115-51B1-4627-BA57-7CF78CD6EC73}" destId="{CA8BBA36-7374-4722-854C-8597B631BFA2}" srcOrd="0" destOrd="0" presId="urn:microsoft.com/office/officeart/2005/8/layout/default"/>
    <dgm:cxn modelId="{B275238E-BC98-49B9-B92A-81D5D1E9B1F8}" type="presParOf" srcId="{99354F0F-F037-4251-A748-02A7EF344321}" destId="{763221C7-533A-4201-A843-884917EED237}" srcOrd="0" destOrd="0" presId="urn:microsoft.com/office/officeart/2005/8/layout/default"/>
    <dgm:cxn modelId="{CCB7ED5A-AD74-4E49-9A1E-1449F1C6C672}" type="presParOf" srcId="{99354F0F-F037-4251-A748-02A7EF344321}" destId="{40AE482F-270D-4809-BDC9-361C94E00D6B}" srcOrd="1" destOrd="0" presId="urn:microsoft.com/office/officeart/2005/8/layout/default"/>
    <dgm:cxn modelId="{7899EE71-E3FF-4BB0-AB22-6B58C69FFC2D}" type="presParOf" srcId="{99354F0F-F037-4251-A748-02A7EF344321}" destId="{462B7172-8559-4BE1-A896-EF8A074EF7A4}" srcOrd="2" destOrd="0" presId="urn:microsoft.com/office/officeart/2005/8/layout/default"/>
    <dgm:cxn modelId="{0153E8FE-A030-47FF-B199-D7DF78761B88}" type="presParOf" srcId="{99354F0F-F037-4251-A748-02A7EF344321}" destId="{BE0BFEA9-527E-4CA9-B53B-FEF9B3CD876C}" srcOrd="3" destOrd="0" presId="urn:microsoft.com/office/officeart/2005/8/layout/default"/>
    <dgm:cxn modelId="{78AC093B-007B-4A45-AB0C-89C65264EC90}" type="presParOf" srcId="{99354F0F-F037-4251-A748-02A7EF344321}" destId="{4E278632-BD6E-45E5-8FC7-12D317193DB9}" srcOrd="4" destOrd="0" presId="urn:microsoft.com/office/officeart/2005/8/layout/default"/>
    <dgm:cxn modelId="{B5FD98CC-9DC8-4C1E-AC75-C788EBEBF0CF}" type="presParOf" srcId="{99354F0F-F037-4251-A748-02A7EF344321}" destId="{B4A253F2-9A6A-4127-91B1-6C7E430C26B2}" srcOrd="5" destOrd="0" presId="urn:microsoft.com/office/officeart/2005/8/layout/default"/>
    <dgm:cxn modelId="{EC127154-FD2D-4697-9B82-10AEFB7F0B0D}" type="presParOf" srcId="{99354F0F-F037-4251-A748-02A7EF344321}" destId="{8849E6B0-C173-40BD-B947-9F4589922510}" srcOrd="6" destOrd="0" presId="urn:microsoft.com/office/officeart/2005/8/layout/default"/>
    <dgm:cxn modelId="{F572C3D3-FC1C-4BA2-85B9-94685428FECA}" type="presParOf" srcId="{99354F0F-F037-4251-A748-02A7EF344321}" destId="{0E8EB16B-7BCD-453E-975A-DB2C5B379C1C}" srcOrd="7" destOrd="0" presId="urn:microsoft.com/office/officeart/2005/8/layout/default"/>
    <dgm:cxn modelId="{77320C9F-677F-42F3-818C-1F4346FA08DF}" type="presParOf" srcId="{99354F0F-F037-4251-A748-02A7EF344321}" destId="{4188D8F9-EDC4-47BA-8B1A-4AE6EAC3CBBD}" srcOrd="8" destOrd="0" presId="urn:microsoft.com/office/officeart/2005/8/layout/default"/>
    <dgm:cxn modelId="{F850566B-7C82-4F93-85E4-FD8F078BED82}" type="presParOf" srcId="{99354F0F-F037-4251-A748-02A7EF344321}" destId="{6AF1044A-7230-44C8-91A9-26F11DE23D55}" srcOrd="9" destOrd="0" presId="urn:microsoft.com/office/officeart/2005/8/layout/default"/>
    <dgm:cxn modelId="{0FE396F0-FAC8-4D90-A506-58E2B4261EC3}" type="presParOf" srcId="{99354F0F-F037-4251-A748-02A7EF344321}" destId="{69E0E548-C0D2-4008-A34A-9C93C1D7FC10}" srcOrd="10" destOrd="0" presId="urn:microsoft.com/office/officeart/2005/8/layout/default"/>
    <dgm:cxn modelId="{1B5D00E7-6600-41F2-AD96-157C20D34B2D}" type="presParOf" srcId="{99354F0F-F037-4251-A748-02A7EF344321}" destId="{0896D139-E05C-4947-811C-F7941219438E}" srcOrd="11" destOrd="0" presId="urn:microsoft.com/office/officeart/2005/8/layout/default"/>
    <dgm:cxn modelId="{81E98C9C-7477-48F2-9B0B-AE02F5687EBC}" type="presParOf" srcId="{99354F0F-F037-4251-A748-02A7EF344321}" destId="{CA8BBA36-7374-4722-854C-8597B631BFA2}" srcOrd="12" destOrd="0" presId="urn:microsoft.com/office/officeart/2005/8/layout/default"/>
    <dgm:cxn modelId="{2D034FBD-C162-4A09-997A-943B23C49CAE}" type="presParOf" srcId="{99354F0F-F037-4251-A748-02A7EF344321}" destId="{3DEE3B64-5EE1-42E2-88EA-563C162B7F99}" srcOrd="13" destOrd="0" presId="urn:microsoft.com/office/officeart/2005/8/layout/default"/>
    <dgm:cxn modelId="{4574F4C6-2C88-45BA-94F5-587A60BD9952}" type="presParOf" srcId="{99354F0F-F037-4251-A748-02A7EF344321}" destId="{082113A1-0EDD-452A-805B-B597091597A2}"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8B712B-C153-45B3-A6CC-07D027F6C440}" type="doc">
      <dgm:prSet loTypeId="urn:microsoft.com/office/officeart/2005/8/layout/radial6" loCatId="cycle" qsTypeId="urn:microsoft.com/office/officeart/2005/8/quickstyle/simple3" qsCatId="simple" csTypeId="urn:microsoft.com/office/officeart/2005/8/colors/colorful5" csCatId="colorful" phldr="1"/>
      <dgm:spPr/>
      <dgm:t>
        <a:bodyPr/>
        <a:lstStyle/>
        <a:p>
          <a:endParaRPr lang="tr-TR"/>
        </a:p>
      </dgm:t>
    </dgm:pt>
    <dgm:pt modelId="{36813B2B-9D34-4B7E-A9B5-91613EC485D8}">
      <dgm:prSet phldrT="[Metin]" custT="1"/>
      <dgm:spPr/>
      <dgm:t>
        <a:bodyPr/>
        <a:lstStyle/>
        <a:p>
          <a:endParaRPr lang="tr-TR" sz="2800" b="1" dirty="0"/>
        </a:p>
      </dgm:t>
    </dgm:pt>
    <dgm:pt modelId="{2E6801CB-BA4C-4CAE-9097-039C75FF70CC}" type="parTrans" cxnId="{5775C0DA-B111-4655-81BF-13B40CB29D6E}">
      <dgm:prSet/>
      <dgm:spPr/>
      <dgm:t>
        <a:bodyPr/>
        <a:lstStyle/>
        <a:p>
          <a:endParaRPr lang="tr-TR" sz="2400" b="1"/>
        </a:p>
      </dgm:t>
    </dgm:pt>
    <dgm:pt modelId="{46DF9CBD-E5A9-413F-A977-B3E9345FF25F}" type="sibTrans" cxnId="{5775C0DA-B111-4655-81BF-13B40CB29D6E}">
      <dgm:prSet/>
      <dgm:spPr/>
      <dgm:t>
        <a:bodyPr/>
        <a:lstStyle/>
        <a:p>
          <a:endParaRPr lang="tr-TR" sz="2400" b="1"/>
        </a:p>
      </dgm:t>
    </dgm:pt>
    <dgm:pt modelId="{ADCAB1A5-D277-41FD-825E-6ED46154F7BD}">
      <dgm:prSet phldrT="[Metin]" custT="1"/>
      <dgm:spPr/>
      <dgm:t>
        <a:bodyPr/>
        <a:lstStyle/>
        <a:p>
          <a:r>
            <a:rPr lang="tr-TR" sz="1600" b="1" dirty="0"/>
            <a:t>İşbirliği kurma</a:t>
          </a:r>
        </a:p>
      </dgm:t>
    </dgm:pt>
    <dgm:pt modelId="{86E62A3B-E1C8-4C65-A781-26AF8FC97ADB}" type="parTrans" cxnId="{DDC0CD28-35CB-46D6-BB3E-B36FF49F3756}">
      <dgm:prSet/>
      <dgm:spPr/>
      <dgm:t>
        <a:bodyPr/>
        <a:lstStyle/>
        <a:p>
          <a:endParaRPr lang="tr-TR" sz="2400" b="1"/>
        </a:p>
      </dgm:t>
    </dgm:pt>
    <dgm:pt modelId="{C0A084E1-A7D2-42CA-BD4C-05AB5431474D}" type="sibTrans" cxnId="{DDC0CD28-35CB-46D6-BB3E-B36FF49F3756}">
      <dgm:prSet/>
      <dgm:spPr/>
      <dgm:t>
        <a:bodyPr/>
        <a:lstStyle/>
        <a:p>
          <a:endParaRPr lang="tr-TR" sz="2400" b="1"/>
        </a:p>
      </dgm:t>
    </dgm:pt>
    <dgm:pt modelId="{2E2748A5-C871-4B7D-ACD7-A7D8952BDD75}">
      <dgm:prSet phldrT="[Metin]" custT="1"/>
      <dgm:spPr/>
      <dgm:t>
        <a:bodyPr/>
        <a:lstStyle/>
        <a:p>
          <a:r>
            <a:rPr lang="tr-TR" sz="1600" b="1" dirty="0" err="1"/>
            <a:t>İnsiyatif</a:t>
          </a:r>
          <a:r>
            <a:rPr lang="tr-TR" sz="1600" b="1" dirty="0"/>
            <a:t> alma</a:t>
          </a:r>
        </a:p>
      </dgm:t>
    </dgm:pt>
    <dgm:pt modelId="{17EF40F6-5A29-454E-AD47-8915C3B88367}" type="parTrans" cxnId="{23B8AD5B-9F7C-40AF-9063-53061B82EEB5}">
      <dgm:prSet/>
      <dgm:spPr/>
      <dgm:t>
        <a:bodyPr/>
        <a:lstStyle/>
        <a:p>
          <a:endParaRPr lang="tr-TR" sz="2400" b="1"/>
        </a:p>
      </dgm:t>
    </dgm:pt>
    <dgm:pt modelId="{11CAA66D-8A82-43B5-851B-8520B733D310}" type="sibTrans" cxnId="{23B8AD5B-9F7C-40AF-9063-53061B82EEB5}">
      <dgm:prSet/>
      <dgm:spPr/>
      <dgm:t>
        <a:bodyPr/>
        <a:lstStyle/>
        <a:p>
          <a:endParaRPr lang="tr-TR" sz="2400" b="1"/>
        </a:p>
      </dgm:t>
    </dgm:pt>
    <dgm:pt modelId="{D65D4502-F00D-469D-98CD-103A579270F4}">
      <dgm:prSet phldrT="[Metin]" custT="1"/>
      <dgm:spPr/>
      <dgm:t>
        <a:bodyPr/>
        <a:lstStyle/>
        <a:p>
          <a:r>
            <a:rPr lang="tr-TR" sz="1600" b="1" dirty="0"/>
            <a:t>Sözlü ve yazılı iletişim kurabilme</a:t>
          </a:r>
        </a:p>
      </dgm:t>
    </dgm:pt>
    <dgm:pt modelId="{0A340FB7-AB85-4831-8B75-9922A9B85A06}" type="parTrans" cxnId="{C213CE1C-1FC7-46D4-9D7D-91C4CA3A8D30}">
      <dgm:prSet/>
      <dgm:spPr/>
      <dgm:t>
        <a:bodyPr/>
        <a:lstStyle/>
        <a:p>
          <a:endParaRPr lang="tr-TR" sz="2400" b="1"/>
        </a:p>
      </dgm:t>
    </dgm:pt>
    <dgm:pt modelId="{AC4C0182-3C5C-4D1B-8A75-0AB8F8C36A60}" type="sibTrans" cxnId="{C213CE1C-1FC7-46D4-9D7D-91C4CA3A8D30}">
      <dgm:prSet/>
      <dgm:spPr/>
      <dgm:t>
        <a:bodyPr/>
        <a:lstStyle/>
        <a:p>
          <a:endParaRPr lang="tr-TR" sz="2400" b="1"/>
        </a:p>
      </dgm:t>
    </dgm:pt>
    <dgm:pt modelId="{AC08E82E-2C6C-4054-BAA1-7731E40F0EBC}">
      <dgm:prSet phldrT="[Metin]" custT="1"/>
      <dgm:spPr/>
      <dgm:t>
        <a:bodyPr/>
        <a:lstStyle/>
        <a:p>
          <a:r>
            <a:rPr lang="tr-TR" sz="1600" b="1" dirty="0"/>
            <a:t>Bilgiye ulaşma ve işleme</a:t>
          </a:r>
        </a:p>
      </dgm:t>
    </dgm:pt>
    <dgm:pt modelId="{B8740AF5-63B7-4D05-BBA3-3D265BB3690D}" type="parTrans" cxnId="{2D8F22EB-DA7E-415E-9272-19D4180C90DF}">
      <dgm:prSet/>
      <dgm:spPr/>
      <dgm:t>
        <a:bodyPr/>
        <a:lstStyle/>
        <a:p>
          <a:endParaRPr lang="tr-TR" sz="2400" b="1"/>
        </a:p>
      </dgm:t>
    </dgm:pt>
    <dgm:pt modelId="{C40CCA2C-1FD4-4ADF-AFC2-1DD23EE02D57}" type="sibTrans" cxnId="{2D8F22EB-DA7E-415E-9272-19D4180C90DF}">
      <dgm:prSet/>
      <dgm:spPr/>
      <dgm:t>
        <a:bodyPr/>
        <a:lstStyle/>
        <a:p>
          <a:endParaRPr lang="tr-TR" sz="2400" b="1"/>
        </a:p>
      </dgm:t>
    </dgm:pt>
    <dgm:pt modelId="{2A7115A1-D574-4D24-94D9-23D633D48B15}">
      <dgm:prSet phldrT="[Metin]" custT="1"/>
      <dgm:spPr/>
      <dgm:t>
        <a:bodyPr/>
        <a:lstStyle/>
        <a:p>
          <a:r>
            <a:rPr lang="tr-TR" sz="1600" b="1" dirty="0"/>
            <a:t>Merak ve hayal kurma</a:t>
          </a:r>
        </a:p>
      </dgm:t>
    </dgm:pt>
    <dgm:pt modelId="{7246C8D0-96F4-47C7-9D70-D48E017B35E6}" type="parTrans" cxnId="{7411E202-7277-40AE-9965-FBA529C514BA}">
      <dgm:prSet/>
      <dgm:spPr/>
      <dgm:t>
        <a:bodyPr/>
        <a:lstStyle/>
        <a:p>
          <a:endParaRPr lang="tr-TR" sz="2400" b="1"/>
        </a:p>
      </dgm:t>
    </dgm:pt>
    <dgm:pt modelId="{41340B32-4CEE-4801-BA0F-4FDE721C129C}" type="sibTrans" cxnId="{7411E202-7277-40AE-9965-FBA529C514BA}">
      <dgm:prSet/>
      <dgm:spPr/>
      <dgm:t>
        <a:bodyPr/>
        <a:lstStyle/>
        <a:p>
          <a:endParaRPr lang="tr-TR" sz="2400" b="1"/>
        </a:p>
      </dgm:t>
    </dgm:pt>
    <dgm:pt modelId="{00D4416C-8560-4290-AC52-47B9CAD52A01}">
      <dgm:prSet phldrT="[Metin]" custT="1"/>
      <dgm:spPr/>
      <dgm:t>
        <a:bodyPr/>
        <a:lstStyle/>
        <a:p>
          <a:r>
            <a:rPr lang="tr-TR" sz="1600" b="1" dirty="0"/>
            <a:t>Zihinsel Esneklik</a:t>
          </a:r>
        </a:p>
      </dgm:t>
    </dgm:pt>
    <dgm:pt modelId="{1FDB141B-ACFA-4C1A-BAFB-21BFDC61BD62}" type="parTrans" cxnId="{1DC73BF7-C560-4FB3-B261-AD0FCDEAB108}">
      <dgm:prSet/>
      <dgm:spPr/>
      <dgm:t>
        <a:bodyPr/>
        <a:lstStyle/>
        <a:p>
          <a:endParaRPr lang="tr-TR" sz="2400" b="1"/>
        </a:p>
      </dgm:t>
    </dgm:pt>
    <dgm:pt modelId="{4CF514BC-C283-47BA-AE06-5690DAF9BE42}" type="sibTrans" cxnId="{1DC73BF7-C560-4FB3-B261-AD0FCDEAB108}">
      <dgm:prSet/>
      <dgm:spPr/>
      <dgm:t>
        <a:bodyPr/>
        <a:lstStyle/>
        <a:p>
          <a:endParaRPr lang="tr-TR" sz="2400" b="1"/>
        </a:p>
      </dgm:t>
    </dgm:pt>
    <dgm:pt modelId="{C7625030-E954-493B-BE2A-09002B13746C}">
      <dgm:prSet phldrT="[Metin]" custT="1"/>
      <dgm:spPr/>
      <dgm:t>
        <a:bodyPr/>
        <a:lstStyle/>
        <a:p>
          <a:r>
            <a:rPr lang="tr-TR" sz="1600" b="1" dirty="0"/>
            <a:t>Eleştirel düşünme ve problem çözme</a:t>
          </a:r>
        </a:p>
      </dgm:t>
    </dgm:pt>
    <dgm:pt modelId="{6F9695C1-7C38-4713-8C3C-5EBE5D1C4E3E}" type="sibTrans" cxnId="{E841A6A3-AF6D-4378-9650-6A95ABC1B525}">
      <dgm:prSet/>
      <dgm:spPr/>
      <dgm:t>
        <a:bodyPr/>
        <a:lstStyle/>
        <a:p>
          <a:endParaRPr lang="tr-TR" sz="2400" b="1"/>
        </a:p>
      </dgm:t>
    </dgm:pt>
    <dgm:pt modelId="{9A9C958B-AA7C-4C9F-8F26-7D433687CBBB}" type="parTrans" cxnId="{E841A6A3-AF6D-4378-9650-6A95ABC1B525}">
      <dgm:prSet/>
      <dgm:spPr/>
      <dgm:t>
        <a:bodyPr/>
        <a:lstStyle/>
        <a:p>
          <a:endParaRPr lang="tr-TR" sz="2400" b="1"/>
        </a:p>
      </dgm:t>
    </dgm:pt>
    <dgm:pt modelId="{7AEA34B1-D42A-4D22-B659-3A94B2E802F7}" type="pres">
      <dgm:prSet presAssocID="{5E8B712B-C153-45B3-A6CC-07D027F6C440}" presName="Name0" presStyleCnt="0">
        <dgm:presLayoutVars>
          <dgm:chMax val="1"/>
          <dgm:dir/>
          <dgm:animLvl val="ctr"/>
          <dgm:resizeHandles val="exact"/>
        </dgm:presLayoutVars>
      </dgm:prSet>
      <dgm:spPr/>
      <dgm:t>
        <a:bodyPr/>
        <a:lstStyle/>
        <a:p>
          <a:endParaRPr lang="tr-TR"/>
        </a:p>
      </dgm:t>
    </dgm:pt>
    <dgm:pt modelId="{E716F927-25B1-42A8-B4A8-D55553030C9D}" type="pres">
      <dgm:prSet presAssocID="{36813B2B-9D34-4B7E-A9B5-91613EC485D8}" presName="centerShape" presStyleLbl="node0" presStyleIdx="0" presStyleCnt="1"/>
      <dgm:spPr/>
      <dgm:t>
        <a:bodyPr/>
        <a:lstStyle/>
        <a:p>
          <a:endParaRPr lang="tr-TR"/>
        </a:p>
      </dgm:t>
    </dgm:pt>
    <dgm:pt modelId="{9B781CDD-22B7-40AE-916C-8740545FA81F}" type="pres">
      <dgm:prSet presAssocID="{C7625030-E954-493B-BE2A-09002B13746C}" presName="node" presStyleLbl="node1" presStyleIdx="0" presStyleCnt="7">
        <dgm:presLayoutVars>
          <dgm:bulletEnabled val="1"/>
        </dgm:presLayoutVars>
      </dgm:prSet>
      <dgm:spPr/>
      <dgm:t>
        <a:bodyPr/>
        <a:lstStyle/>
        <a:p>
          <a:endParaRPr lang="tr-TR"/>
        </a:p>
      </dgm:t>
    </dgm:pt>
    <dgm:pt modelId="{D3518468-6914-400A-A256-532EF0C282BE}" type="pres">
      <dgm:prSet presAssocID="{C7625030-E954-493B-BE2A-09002B13746C}" presName="dummy" presStyleCnt="0"/>
      <dgm:spPr/>
    </dgm:pt>
    <dgm:pt modelId="{64B77943-70B8-4D2C-8E9E-F14BAC89E0AE}" type="pres">
      <dgm:prSet presAssocID="{6F9695C1-7C38-4713-8C3C-5EBE5D1C4E3E}" presName="sibTrans" presStyleLbl="sibTrans2D1" presStyleIdx="0" presStyleCnt="7"/>
      <dgm:spPr/>
      <dgm:t>
        <a:bodyPr/>
        <a:lstStyle/>
        <a:p>
          <a:endParaRPr lang="tr-TR"/>
        </a:p>
      </dgm:t>
    </dgm:pt>
    <dgm:pt modelId="{7AF4DED6-CFCF-4A13-B739-21393310535C}" type="pres">
      <dgm:prSet presAssocID="{ADCAB1A5-D277-41FD-825E-6ED46154F7BD}" presName="node" presStyleLbl="node1" presStyleIdx="1" presStyleCnt="7">
        <dgm:presLayoutVars>
          <dgm:bulletEnabled val="1"/>
        </dgm:presLayoutVars>
      </dgm:prSet>
      <dgm:spPr/>
      <dgm:t>
        <a:bodyPr/>
        <a:lstStyle/>
        <a:p>
          <a:endParaRPr lang="tr-TR"/>
        </a:p>
      </dgm:t>
    </dgm:pt>
    <dgm:pt modelId="{5AF8A413-BBD0-4890-BD1A-B1FEAC27B928}" type="pres">
      <dgm:prSet presAssocID="{ADCAB1A5-D277-41FD-825E-6ED46154F7BD}" presName="dummy" presStyleCnt="0"/>
      <dgm:spPr/>
    </dgm:pt>
    <dgm:pt modelId="{30801068-D522-4422-B190-FF653281B88F}" type="pres">
      <dgm:prSet presAssocID="{C0A084E1-A7D2-42CA-BD4C-05AB5431474D}" presName="sibTrans" presStyleLbl="sibTrans2D1" presStyleIdx="1" presStyleCnt="7"/>
      <dgm:spPr/>
      <dgm:t>
        <a:bodyPr/>
        <a:lstStyle/>
        <a:p>
          <a:endParaRPr lang="tr-TR"/>
        </a:p>
      </dgm:t>
    </dgm:pt>
    <dgm:pt modelId="{D6F99ED4-D375-4AB7-935E-90A6ACB6923A}" type="pres">
      <dgm:prSet presAssocID="{2E2748A5-C871-4B7D-ACD7-A7D8952BDD75}" presName="node" presStyleLbl="node1" presStyleIdx="2" presStyleCnt="7">
        <dgm:presLayoutVars>
          <dgm:bulletEnabled val="1"/>
        </dgm:presLayoutVars>
      </dgm:prSet>
      <dgm:spPr/>
      <dgm:t>
        <a:bodyPr/>
        <a:lstStyle/>
        <a:p>
          <a:endParaRPr lang="tr-TR"/>
        </a:p>
      </dgm:t>
    </dgm:pt>
    <dgm:pt modelId="{5AFA5D81-2371-4FBE-92BE-BCCEF2ED3C82}" type="pres">
      <dgm:prSet presAssocID="{2E2748A5-C871-4B7D-ACD7-A7D8952BDD75}" presName="dummy" presStyleCnt="0"/>
      <dgm:spPr/>
    </dgm:pt>
    <dgm:pt modelId="{28C543BC-7EFB-47A4-B28B-0328180CE008}" type="pres">
      <dgm:prSet presAssocID="{11CAA66D-8A82-43B5-851B-8520B733D310}" presName="sibTrans" presStyleLbl="sibTrans2D1" presStyleIdx="2" presStyleCnt="7"/>
      <dgm:spPr/>
      <dgm:t>
        <a:bodyPr/>
        <a:lstStyle/>
        <a:p>
          <a:endParaRPr lang="tr-TR"/>
        </a:p>
      </dgm:t>
    </dgm:pt>
    <dgm:pt modelId="{30621C00-7E96-49A1-BA85-72F9FDAB3EDC}" type="pres">
      <dgm:prSet presAssocID="{D65D4502-F00D-469D-98CD-103A579270F4}" presName="node" presStyleLbl="node1" presStyleIdx="3" presStyleCnt="7">
        <dgm:presLayoutVars>
          <dgm:bulletEnabled val="1"/>
        </dgm:presLayoutVars>
      </dgm:prSet>
      <dgm:spPr/>
      <dgm:t>
        <a:bodyPr/>
        <a:lstStyle/>
        <a:p>
          <a:endParaRPr lang="tr-TR"/>
        </a:p>
      </dgm:t>
    </dgm:pt>
    <dgm:pt modelId="{08474F82-F802-4EB1-800A-05758549BAB4}" type="pres">
      <dgm:prSet presAssocID="{D65D4502-F00D-469D-98CD-103A579270F4}" presName="dummy" presStyleCnt="0"/>
      <dgm:spPr/>
    </dgm:pt>
    <dgm:pt modelId="{F959E8BC-A0A4-455C-ADDC-29589ED3F74E}" type="pres">
      <dgm:prSet presAssocID="{AC4C0182-3C5C-4D1B-8A75-0AB8F8C36A60}" presName="sibTrans" presStyleLbl="sibTrans2D1" presStyleIdx="3" presStyleCnt="7"/>
      <dgm:spPr/>
      <dgm:t>
        <a:bodyPr/>
        <a:lstStyle/>
        <a:p>
          <a:endParaRPr lang="tr-TR"/>
        </a:p>
      </dgm:t>
    </dgm:pt>
    <dgm:pt modelId="{164C3A76-E792-43F2-A116-563866532007}" type="pres">
      <dgm:prSet presAssocID="{AC08E82E-2C6C-4054-BAA1-7731E40F0EBC}" presName="node" presStyleLbl="node1" presStyleIdx="4" presStyleCnt="7">
        <dgm:presLayoutVars>
          <dgm:bulletEnabled val="1"/>
        </dgm:presLayoutVars>
      </dgm:prSet>
      <dgm:spPr/>
      <dgm:t>
        <a:bodyPr/>
        <a:lstStyle/>
        <a:p>
          <a:endParaRPr lang="tr-TR"/>
        </a:p>
      </dgm:t>
    </dgm:pt>
    <dgm:pt modelId="{F33BC429-A5C4-49A1-AE30-05C666ADC31E}" type="pres">
      <dgm:prSet presAssocID="{AC08E82E-2C6C-4054-BAA1-7731E40F0EBC}" presName="dummy" presStyleCnt="0"/>
      <dgm:spPr/>
    </dgm:pt>
    <dgm:pt modelId="{37BD013B-1755-416C-BFAC-14BE3E7BB60C}" type="pres">
      <dgm:prSet presAssocID="{C40CCA2C-1FD4-4ADF-AFC2-1DD23EE02D57}" presName="sibTrans" presStyleLbl="sibTrans2D1" presStyleIdx="4" presStyleCnt="7"/>
      <dgm:spPr/>
      <dgm:t>
        <a:bodyPr/>
        <a:lstStyle/>
        <a:p>
          <a:endParaRPr lang="tr-TR"/>
        </a:p>
      </dgm:t>
    </dgm:pt>
    <dgm:pt modelId="{793D1E44-78C2-4C22-B456-3AAAB8C464D5}" type="pres">
      <dgm:prSet presAssocID="{2A7115A1-D574-4D24-94D9-23D633D48B15}" presName="node" presStyleLbl="node1" presStyleIdx="5" presStyleCnt="7">
        <dgm:presLayoutVars>
          <dgm:bulletEnabled val="1"/>
        </dgm:presLayoutVars>
      </dgm:prSet>
      <dgm:spPr/>
      <dgm:t>
        <a:bodyPr/>
        <a:lstStyle/>
        <a:p>
          <a:endParaRPr lang="tr-TR"/>
        </a:p>
      </dgm:t>
    </dgm:pt>
    <dgm:pt modelId="{F20FE1FE-CB3C-4B01-9617-651FE8573F26}" type="pres">
      <dgm:prSet presAssocID="{2A7115A1-D574-4D24-94D9-23D633D48B15}" presName="dummy" presStyleCnt="0"/>
      <dgm:spPr/>
    </dgm:pt>
    <dgm:pt modelId="{B96570C8-E4AD-4F18-8C9F-E67CBFFA9E74}" type="pres">
      <dgm:prSet presAssocID="{41340B32-4CEE-4801-BA0F-4FDE721C129C}" presName="sibTrans" presStyleLbl="sibTrans2D1" presStyleIdx="5" presStyleCnt="7"/>
      <dgm:spPr/>
      <dgm:t>
        <a:bodyPr/>
        <a:lstStyle/>
        <a:p>
          <a:endParaRPr lang="tr-TR"/>
        </a:p>
      </dgm:t>
    </dgm:pt>
    <dgm:pt modelId="{1E81D624-CDAF-43B1-8ACE-B47B4757757F}" type="pres">
      <dgm:prSet presAssocID="{00D4416C-8560-4290-AC52-47B9CAD52A01}" presName="node" presStyleLbl="node1" presStyleIdx="6" presStyleCnt="7">
        <dgm:presLayoutVars>
          <dgm:bulletEnabled val="1"/>
        </dgm:presLayoutVars>
      </dgm:prSet>
      <dgm:spPr/>
      <dgm:t>
        <a:bodyPr/>
        <a:lstStyle/>
        <a:p>
          <a:endParaRPr lang="tr-TR"/>
        </a:p>
      </dgm:t>
    </dgm:pt>
    <dgm:pt modelId="{4D927156-2E70-4C6E-99D5-1F26A7F4AE75}" type="pres">
      <dgm:prSet presAssocID="{00D4416C-8560-4290-AC52-47B9CAD52A01}" presName="dummy" presStyleCnt="0"/>
      <dgm:spPr/>
    </dgm:pt>
    <dgm:pt modelId="{B3656E5A-E8C3-494C-ABAA-F750EAA5B633}" type="pres">
      <dgm:prSet presAssocID="{4CF514BC-C283-47BA-AE06-5690DAF9BE42}" presName="sibTrans" presStyleLbl="sibTrans2D1" presStyleIdx="6" presStyleCnt="7"/>
      <dgm:spPr/>
      <dgm:t>
        <a:bodyPr/>
        <a:lstStyle/>
        <a:p>
          <a:endParaRPr lang="tr-TR"/>
        </a:p>
      </dgm:t>
    </dgm:pt>
  </dgm:ptLst>
  <dgm:cxnLst>
    <dgm:cxn modelId="{A2CE0CBF-AD96-4487-B090-BA88A996E497}" type="presOf" srcId="{41340B32-4CEE-4801-BA0F-4FDE721C129C}" destId="{B96570C8-E4AD-4F18-8C9F-E67CBFFA9E74}" srcOrd="0" destOrd="0" presId="urn:microsoft.com/office/officeart/2005/8/layout/radial6"/>
    <dgm:cxn modelId="{2982B756-18FB-40A8-A27E-F64712CD1D0D}" type="presOf" srcId="{AC4C0182-3C5C-4D1B-8A75-0AB8F8C36A60}" destId="{F959E8BC-A0A4-455C-ADDC-29589ED3F74E}" srcOrd="0" destOrd="0" presId="urn:microsoft.com/office/officeart/2005/8/layout/radial6"/>
    <dgm:cxn modelId="{E841A6A3-AF6D-4378-9650-6A95ABC1B525}" srcId="{36813B2B-9D34-4B7E-A9B5-91613EC485D8}" destId="{C7625030-E954-493B-BE2A-09002B13746C}" srcOrd="0" destOrd="0" parTransId="{9A9C958B-AA7C-4C9F-8F26-7D433687CBBB}" sibTransId="{6F9695C1-7C38-4713-8C3C-5EBE5D1C4E3E}"/>
    <dgm:cxn modelId="{AE78BFE9-4B32-4C68-AA63-BB806AF24AFB}" type="presOf" srcId="{6F9695C1-7C38-4713-8C3C-5EBE5D1C4E3E}" destId="{64B77943-70B8-4D2C-8E9E-F14BAC89E0AE}" srcOrd="0" destOrd="0" presId="urn:microsoft.com/office/officeart/2005/8/layout/radial6"/>
    <dgm:cxn modelId="{A85AE0B3-5ED6-40E1-845C-9ECACB77B236}" type="presOf" srcId="{11CAA66D-8A82-43B5-851B-8520B733D310}" destId="{28C543BC-7EFB-47A4-B28B-0328180CE008}" srcOrd="0" destOrd="0" presId="urn:microsoft.com/office/officeart/2005/8/layout/radial6"/>
    <dgm:cxn modelId="{1DC73BF7-C560-4FB3-B261-AD0FCDEAB108}" srcId="{36813B2B-9D34-4B7E-A9B5-91613EC485D8}" destId="{00D4416C-8560-4290-AC52-47B9CAD52A01}" srcOrd="6" destOrd="0" parTransId="{1FDB141B-ACFA-4C1A-BAFB-21BFDC61BD62}" sibTransId="{4CF514BC-C283-47BA-AE06-5690DAF9BE42}"/>
    <dgm:cxn modelId="{602AC658-2118-4E62-8206-4AD93CF25489}" type="presOf" srcId="{ADCAB1A5-D277-41FD-825E-6ED46154F7BD}" destId="{7AF4DED6-CFCF-4A13-B739-21393310535C}" srcOrd="0" destOrd="0" presId="urn:microsoft.com/office/officeart/2005/8/layout/radial6"/>
    <dgm:cxn modelId="{DDC0CD28-35CB-46D6-BB3E-B36FF49F3756}" srcId="{36813B2B-9D34-4B7E-A9B5-91613EC485D8}" destId="{ADCAB1A5-D277-41FD-825E-6ED46154F7BD}" srcOrd="1" destOrd="0" parTransId="{86E62A3B-E1C8-4C65-A781-26AF8FC97ADB}" sibTransId="{C0A084E1-A7D2-42CA-BD4C-05AB5431474D}"/>
    <dgm:cxn modelId="{5775C0DA-B111-4655-81BF-13B40CB29D6E}" srcId="{5E8B712B-C153-45B3-A6CC-07D027F6C440}" destId="{36813B2B-9D34-4B7E-A9B5-91613EC485D8}" srcOrd="0" destOrd="0" parTransId="{2E6801CB-BA4C-4CAE-9097-039C75FF70CC}" sibTransId="{46DF9CBD-E5A9-413F-A977-B3E9345FF25F}"/>
    <dgm:cxn modelId="{EE044E6E-06EF-4FFD-A8D9-CDBEDAB719A3}" type="presOf" srcId="{C0A084E1-A7D2-42CA-BD4C-05AB5431474D}" destId="{30801068-D522-4422-B190-FF653281B88F}" srcOrd="0" destOrd="0" presId="urn:microsoft.com/office/officeart/2005/8/layout/radial6"/>
    <dgm:cxn modelId="{7411E202-7277-40AE-9965-FBA529C514BA}" srcId="{36813B2B-9D34-4B7E-A9B5-91613EC485D8}" destId="{2A7115A1-D574-4D24-94D9-23D633D48B15}" srcOrd="5" destOrd="0" parTransId="{7246C8D0-96F4-47C7-9D70-D48E017B35E6}" sibTransId="{41340B32-4CEE-4801-BA0F-4FDE721C129C}"/>
    <dgm:cxn modelId="{6BE9868E-6333-4EC9-B729-E5D02562278B}" type="presOf" srcId="{4CF514BC-C283-47BA-AE06-5690DAF9BE42}" destId="{B3656E5A-E8C3-494C-ABAA-F750EAA5B633}" srcOrd="0" destOrd="0" presId="urn:microsoft.com/office/officeart/2005/8/layout/radial6"/>
    <dgm:cxn modelId="{23B8AD5B-9F7C-40AF-9063-53061B82EEB5}" srcId="{36813B2B-9D34-4B7E-A9B5-91613EC485D8}" destId="{2E2748A5-C871-4B7D-ACD7-A7D8952BDD75}" srcOrd="2" destOrd="0" parTransId="{17EF40F6-5A29-454E-AD47-8915C3B88367}" sibTransId="{11CAA66D-8A82-43B5-851B-8520B733D310}"/>
    <dgm:cxn modelId="{C213CE1C-1FC7-46D4-9D7D-91C4CA3A8D30}" srcId="{36813B2B-9D34-4B7E-A9B5-91613EC485D8}" destId="{D65D4502-F00D-469D-98CD-103A579270F4}" srcOrd="3" destOrd="0" parTransId="{0A340FB7-AB85-4831-8B75-9922A9B85A06}" sibTransId="{AC4C0182-3C5C-4D1B-8A75-0AB8F8C36A60}"/>
    <dgm:cxn modelId="{EBC753C8-3A3C-46C2-9E86-D8506AFFEA87}" type="presOf" srcId="{D65D4502-F00D-469D-98CD-103A579270F4}" destId="{30621C00-7E96-49A1-BA85-72F9FDAB3EDC}" srcOrd="0" destOrd="0" presId="urn:microsoft.com/office/officeart/2005/8/layout/radial6"/>
    <dgm:cxn modelId="{77D3D02A-8A39-4160-BFD2-A059C670ABE8}" type="presOf" srcId="{C40CCA2C-1FD4-4ADF-AFC2-1DD23EE02D57}" destId="{37BD013B-1755-416C-BFAC-14BE3E7BB60C}" srcOrd="0" destOrd="0" presId="urn:microsoft.com/office/officeart/2005/8/layout/radial6"/>
    <dgm:cxn modelId="{D325BADE-42D4-45AF-9E81-1D48B7996E8E}" type="presOf" srcId="{5E8B712B-C153-45B3-A6CC-07D027F6C440}" destId="{7AEA34B1-D42A-4D22-B659-3A94B2E802F7}" srcOrd="0" destOrd="0" presId="urn:microsoft.com/office/officeart/2005/8/layout/radial6"/>
    <dgm:cxn modelId="{2D8F22EB-DA7E-415E-9272-19D4180C90DF}" srcId="{36813B2B-9D34-4B7E-A9B5-91613EC485D8}" destId="{AC08E82E-2C6C-4054-BAA1-7731E40F0EBC}" srcOrd="4" destOrd="0" parTransId="{B8740AF5-63B7-4D05-BBA3-3D265BB3690D}" sibTransId="{C40CCA2C-1FD4-4ADF-AFC2-1DD23EE02D57}"/>
    <dgm:cxn modelId="{0A5DBF45-F7D6-4A46-9E53-AE20EFBEA61B}" type="presOf" srcId="{C7625030-E954-493B-BE2A-09002B13746C}" destId="{9B781CDD-22B7-40AE-916C-8740545FA81F}" srcOrd="0" destOrd="0" presId="urn:microsoft.com/office/officeart/2005/8/layout/radial6"/>
    <dgm:cxn modelId="{CAC53562-AC56-46A8-873B-074B0F09EF45}" type="presOf" srcId="{2E2748A5-C871-4B7D-ACD7-A7D8952BDD75}" destId="{D6F99ED4-D375-4AB7-935E-90A6ACB6923A}" srcOrd="0" destOrd="0" presId="urn:microsoft.com/office/officeart/2005/8/layout/radial6"/>
    <dgm:cxn modelId="{AB5BD3FC-91D1-41CF-B953-65236A469E7D}" type="presOf" srcId="{36813B2B-9D34-4B7E-A9B5-91613EC485D8}" destId="{E716F927-25B1-42A8-B4A8-D55553030C9D}" srcOrd="0" destOrd="0" presId="urn:microsoft.com/office/officeart/2005/8/layout/radial6"/>
    <dgm:cxn modelId="{879D2C16-F640-40CB-8979-F8E4CC479430}" type="presOf" srcId="{AC08E82E-2C6C-4054-BAA1-7731E40F0EBC}" destId="{164C3A76-E792-43F2-A116-563866532007}" srcOrd="0" destOrd="0" presId="urn:microsoft.com/office/officeart/2005/8/layout/radial6"/>
    <dgm:cxn modelId="{9B238EC6-EA50-4BBB-96A6-39FADB640FE7}" type="presOf" srcId="{00D4416C-8560-4290-AC52-47B9CAD52A01}" destId="{1E81D624-CDAF-43B1-8ACE-B47B4757757F}" srcOrd="0" destOrd="0" presId="urn:microsoft.com/office/officeart/2005/8/layout/radial6"/>
    <dgm:cxn modelId="{89336911-4F85-46E0-B333-9F6231574134}" type="presOf" srcId="{2A7115A1-D574-4D24-94D9-23D633D48B15}" destId="{793D1E44-78C2-4C22-B456-3AAAB8C464D5}" srcOrd="0" destOrd="0" presId="urn:microsoft.com/office/officeart/2005/8/layout/radial6"/>
    <dgm:cxn modelId="{896A352D-8557-42AA-9B47-0D0E028A37D4}" type="presParOf" srcId="{7AEA34B1-D42A-4D22-B659-3A94B2E802F7}" destId="{E716F927-25B1-42A8-B4A8-D55553030C9D}" srcOrd="0" destOrd="0" presId="urn:microsoft.com/office/officeart/2005/8/layout/radial6"/>
    <dgm:cxn modelId="{2CFC9717-D544-43D0-B8D6-019BA4F0C31E}" type="presParOf" srcId="{7AEA34B1-D42A-4D22-B659-3A94B2E802F7}" destId="{9B781CDD-22B7-40AE-916C-8740545FA81F}" srcOrd="1" destOrd="0" presId="urn:microsoft.com/office/officeart/2005/8/layout/radial6"/>
    <dgm:cxn modelId="{19D17ECF-A5B8-4E7E-A6A3-03459D4BF50F}" type="presParOf" srcId="{7AEA34B1-D42A-4D22-B659-3A94B2E802F7}" destId="{D3518468-6914-400A-A256-532EF0C282BE}" srcOrd="2" destOrd="0" presId="urn:microsoft.com/office/officeart/2005/8/layout/radial6"/>
    <dgm:cxn modelId="{DEB874E1-DCB5-4275-A843-F2F37F13B5DB}" type="presParOf" srcId="{7AEA34B1-D42A-4D22-B659-3A94B2E802F7}" destId="{64B77943-70B8-4D2C-8E9E-F14BAC89E0AE}" srcOrd="3" destOrd="0" presId="urn:microsoft.com/office/officeart/2005/8/layout/radial6"/>
    <dgm:cxn modelId="{F89ECBE7-97C3-4F21-82EE-25833A9A8B25}" type="presParOf" srcId="{7AEA34B1-D42A-4D22-B659-3A94B2E802F7}" destId="{7AF4DED6-CFCF-4A13-B739-21393310535C}" srcOrd="4" destOrd="0" presId="urn:microsoft.com/office/officeart/2005/8/layout/radial6"/>
    <dgm:cxn modelId="{4F88BE3B-5255-4495-928A-B83FB983536C}" type="presParOf" srcId="{7AEA34B1-D42A-4D22-B659-3A94B2E802F7}" destId="{5AF8A413-BBD0-4890-BD1A-B1FEAC27B928}" srcOrd="5" destOrd="0" presId="urn:microsoft.com/office/officeart/2005/8/layout/radial6"/>
    <dgm:cxn modelId="{40B79777-E96C-455C-B045-6CC4AC9FCF39}" type="presParOf" srcId="{7AEA34B1-D42A-4D22-B659-3A94B2E802F7}" destId="{30801068-D522-4422-B190-FF653281B88F}" srcOrd="6" destOrd="0" presId="urn:microsoft.com/office/officeart/2005/8/layout/radial6"/>
    <dgm:cxn modelId="{4B30F8E5-B64D-4E05-AE41-200588DD390A}" type="presParOf" srcId="{7AEA34B1-D42A-4D22-B659-3A94B2E802F7}" destId="{D6F99ED4-D375-4AB7-935E-90A6ACB6923A}" srcOrd="7" destOrd="0" presId="urn:microsoft.com/office/officeart/2005/8/layout/radial6"/>
    <dgm:cxn modelId="{0420F3C0-4162-4903-9062-B66D0F271DFC}" type="presParOf" srcId="{7AEA34B1-D42A-4D22-B659-3A94B2E802F7}" destId="{5AFA5D81-2371-4FBE-92BE-BCCEF2ED3C82}" srcOrd="8" destOrd="0" presId="urn:microsoft.com/office/officeart/2005/8/layout/radial6"/>
    <dgm:cxn modelId="{177CA8A1-DAAF-4871-A404-F8B6FC43584C}" type="presParOf" srcId="{7AEA34B1-D42A-4D22-B659-3A94B2E802F7}" destId="{28C543BC-7EFB-47A4-B28B-0328180CE008}" srcOrd="9" destOrd="0" presId="urn:microsoft.com/office/officeart/2005/8/layout/radial6"/>
    <dgm:cxn modelId="{A418AD87-5591-4EAF-978E-8CF8AFD4D274}" type="presParOf" srcId="{7AEA34B1-D42A-4D22-B659-3A94B2E802F7}" destId="{30621C00-7E96-49A1-BA85-72F9FDAB3EDC}" srcOrd="10" destOrd="0" presId="urn:microsoft.com/office/officeart/2005/8/layout/radial6"/>
    <dgm:cxn modelId="{EC86B948-957A-401A-9849-5D337BC59BF4}" type="presParOf" srcId="{7AEA34B1-D42A-4D22-B659-3A94B2E802F7}" destId="{08474F82-F802-4EB1-800A-05758549BAB4}" srcOrd="11" destOrd="0" presId="urn:microsoft.com/office/officeart/2005/8/layout/radial6"/>
    <dgm:cxn modelId="{8AB63600-095F-410F-B9F3-AC28C56D9B16}" type="presParOf" srcId="{7AEA34B1-D42A-4D22-B659-3A94B2E802F7}" destId="{F959E8BC-A0A4-455C-ADDC-29589ED3F74E}" srcOrd="12" destOrd="0" presId="urn:microsoft.com/office/officeart/2005/8/layout/radial6"/>
    <dgm:cxn modelId="{F1E2092D-589D-42C1-982A-E518AC8D9459}" type="presParOf" srcId="{7AEA34B1-D42A-4D22-B659-3A94B2E802F7}" destId="{164C3A76-E792-43F2-A116-563866532007}" srcOrd="13" destOrd="0" presId="urn:microsoft.com/office/officeart/2005/8/layout/radial6"/>
    <dgm:cxn modelId="{4D8A0768-97BB-489D-A938-CF3CC31977C3}" type="presParOf" srcId="{7AEA34B1-D42A-4D22-B659-3A94B2E802F7}" destId="{F33BC429-A5C4-49A1-AE30-05C666ADC31E}" srcOrd="14" destOrd="0" presId="urn:microsoft.com/office/officeart/2005/8/layout/radial6"/>
    <dgm:cxn modelId="{92D1B456-08E7-4548-9AE1-899569B35E2C}" type="presParOf" srcId="{7AEA34B1-D42A-4D22-B659-3A94B2E802F7}" destId="{37BD013B-1755-416C-BFAC-14BE3E7BB60C}" srcOrd="15" destOrd="0" presId="urn:microsoft.com/office/officeart/2005/8/layout/radial6"/>
    <dgm:cxn modelId="{3DDDBCB9-E406-4FE2-BFEC-8A29DAD5D5D6}" type="presParOf" srcId="{7AEA34B1-D42A-4D22-B659-3A94B2E802F7}" destId="{793D1E44-78C2-4C22-B456-3AAAB8C464D5}" srcOrd="16" destOrd="0" presId="urn:microsoft.com/office/officeart/2005/8/layout/radial6"/>
    <dgm:cxn modelId="{1A683459-9171-4C27-B9D6-A114B89C736F}" type="presParOf" srcId="{7AEA34B1-D42A-4D22-B659-3A94B2E802F7}" destId="{F20FE1FE-CB3C-4B01-9617-651FE8573F26}" srcOrd="17" destOrd="0" presId="urn:microsoft.com/office/officeart/2005/8/layout/radial6"/>
    <dgm:cxn modelId="{BA49EACB-8DBA-419C-9F98-A9A489C7EE6B}" type="presParOf" srcId="{7AEA34B1-D42A-4D22-B659-3A94B2E802F7}" destId="{B96570C8-E4AD-4F18-8C9F-E67CBFFA9E74}" srcOrd="18" destOrd="0" presId="urn:microsoft.com/office/officeart/2005/8/layout/radial6"/>
    <dgm:cxn modelId="{1BE819C5-7F96-4E35-AC08-8F82F867BC62}" type="presParOf" srcId="{7AEA34B1-D42A-4D22-B659-3A94B2E802F7}" destId="{1E81D624-CDAF-43B1-8ACE-B47B4757757F}" srcOrd="19" destOrd="0" presId="urn:microsoft.com/office/officeart/2005/8/layout/radial6"/>
    <dgm:cxn modelId="{20E6CE03-AED3-4407-8A6F-1B84E5417152}" type="presParOf" srcId="{7AEA34B1-D42A-4D22-B659-3A94B2E802F7}" destId="{4D927156-2E70-4C6E-99D5-1F26A7F4AE75}" srcOrd="20" destOrd="0" presId="urn:microsoft.com/office/officeart/2005/8/layout/radial6"/>
    <dgm:cxn modelId="{E0C888F6-26BB-4EC9-B6CC-DF3A4CD13F0B}" type="presParOf" srcId="{7AEA34B1-D42A-4D22-B659-3A94B2E802F7}" destId="{B3656E5A-E8C3-494C-ABAA-F750EAA5B633}"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0DD3EE-A91A-4DF0-9CE2-41B1E764E5D6}"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tr-TR"/>
        </a:p>
      </dgm:t>
    </dgm:pt>
    <dgm:pt modelId="{85E63DD0-D741-4DEB-9997-D70CCD090C19}">
      <dgm:prSet custT="1"/>
      <dgm:spPr/>
      <dgm:t>
        <a:bodyPr/>
        <a:lstStyle/>
        <a:p>
          <a:pPr rtl="0">
            <a:lnSpc>
              <a:spcPct val="200000"/>
            </a:lnSpc>
          </a:pPr>
          <a:r>
            <a:rPr lang="tr-TR" sz="2400" b="1" i="0" dirty="0"/>
            <a:t>Kendi düşünmeleri hakkında düşünme</a:t>
          </a:r>
          <a:endParaRPr lang="tr-TR" sz="2400" b="1" dirty="0"/>
        </a:p>
      </dgm:t>
    </dgm:pt>
    <dgm:pt modelId="{5449522E-046E-4A35-82AC-3C798B493928}" type="parTrans" cxnId="{9DD1D901-5F63-4C81-8088-CC26C6365DDD}">
      <dgm:prSet/>
      <dgm:spPr/>
      <dgm:t>
        <a:bodyPr/>
        <a:lstStyle/>
        <a:p>
          <a:pPr>
            <a:lnSpc>
              <a:spcPct val="200000"/>
            </a:lnSpc>
          </a:pPr>
          <a:endParaRPr lang="tr-TR" sz="2800" b="1"/>
        </a:p>
      </dgm:t>
    </dgm:pt>
    <dgm:pt modelId="{94991510-35B4-47B4-8B79-5D7B40EE6E16}" type="sibTrans" cxnId="{9DD1D901-5F63-4C81-8088-CC26C6365DDD}">
      <dgm:prSet/>
      <dgm:spPr/>
      <dgm:t>
        <a:bodyPr/>
        <a:lstStyle/>
        <a:p>
          <a:pPr>
            <a:lnSpc>
              <a:spcPct val="200000"/>
            </a:lnSpc>
          </a:pPr>
          <a:endParaRPr lang="tr-TR" sz="2800" b="1"/>
        </a:p>
      </dgm:t>
    </dgm:pt>
    <dgm:pt modelId="{FA0FD698-D131-480E-8885-FE0D78FB7A55}">
      <dgm:prSet custT="1"/>
      <dgm:spPr/>
      <dgm:t>
        <a:bodyPr/>
        <a:lstStyle/>
        <a:p>
          <a:pPr rtl="0">
            <a:lnSpc>
              <a:spcPct val="200000"/>
            </a:lnSpc>
          </a:pPr>
          <a:r>
            <a:rPr lang="tr-TR" sz="2400" b="1" i="0" dirty="0"/>
            <a:t>Farklı alan/disiplinlerle birlikte düşünme</a:t>
          </a:r>
          <a:endParaRPr lang="tr-TR" sz="2400" b="1" dirty="0"/>
        </a:p>
      </dgm:t>
    </dgm:pt>
    <dgm:pt modelId="{C37BEA33-3C35-4DE9-9916-34C65347CB59}" type="parTrans" cxnId="{2139C131-5DBB-498A-B57C-8F1A9DD2483B}">
      <dgm:prSet/>
      <dgm:spPr/>
      <dgm:t>
        <a:bodyPr/>
        <a:lstStyle/>
        <a:p>
          <a:pPr>
            <a:lnSpc>
              <a:spcPct val="200000"/>
            </a:lnSpc>
          </a:pPr>
          <a:endParaRPr lang="tr-TR" sz="2800" b="1"/>
        </a:p>
      </dgm:t>
    </dgm:pt>
    <dgm:pt modelId="{A0A83AE4-CCD1-4AA6-88CF-C5D4AFE128F8}" type="sibTrans" cxnId="{2139C131-5DBB-498A-B57C-8F1A9DD2483B}">
      <dgm:prSet/>
      <dgm:spPr/>
      <dgm:t>
        <a:bodyPr/>
        <a:lstStyle/>
        <a:p>
          <a:pPr>
            <a:lnSpc>
              <a:spcPct val="200000"/>
            </a:lnSpc>
          </a:pPr>
          <a:endParaRPr lang="tr-TR" sz="2800" b="1"/>
        </a:p>
      </dgm:t>
    </dgm:pt>
    <dgm:pt modelId="{D9C04951-F6A0-4FDA-9894-7C86C7C1A94B}">
      <dgm:prSet custT="1"/>
      <dgm:spPr/>
      <dgm:t>
        <a:bodyPr/>
        <a:lstStyle/>
        <a:p>
          <a:pPr rtl="0">
            <a:lnSpc>
              <a:spcPct val="200000"/>
            </a:lnSpc>
          </a:pPr>
          <a:r>
            <a:rPr lang="tr-TR" sz="2400" b="1" i="0" dirty="0"/>
            <a:t>Eski ve yeni öğrenmeler arasında bağ kurma</a:t>
          </a:r>
          <a:endParaRPr lang="tr-TR" sz="2400" b="1" dirty="0"/>
        </a:p>
      </dgm:t>
    </dgm:pt>
    <dgm:pt modelId="{D178F7BE-D0AC-4885-8A67-BF5A1D33EABC}" type="parTrans" cxnId="{CDF2A8AE-C1AA-44AD-B1CE-0EE0F94EB465}">
      <dgm:prSet/>
      <dgm:spPr/>
      <dgm:t>
        <a:bodyPr/>
        <a:lstStyle/>
        <a:p>
          <a:pPr>
            <a:lnSpc>
              <a:spcPct val="200000"/>
            </a:lnSpc>
          </a:pPr>
          <a:endParaRPr lang="tr-TR" sz="2800" b="1"/>
        </a:p>
      </dgm:t>
    </dgm:pt>
    <dgm:pt modelId="{74691A54-29E4-4989-A85E-F672E8581FB7}" type="sibTrans" cxnId="{CDF2A8AE-C1AA-44AD-B1CE-0EE0F94EB465}">
      <dgm:prSet/>
      <dgm:spPr/>
      <dgm:t>
        <a:bodyPr/>
        <a:lstStyle/>
        <a:p>
          <a:pPr>
            <a:lnSpc>
              <a:spcPct val="200000"/>
            </a:lnSpc>
          </a:pPr>
          <a:endParaRPr lang="tr-TR" sz="2800" b="1"/>
        </a:p>
      </dgm:t>
    </dgm:pt>
    <dgm:pt modelId="{87153706-3EA6-498F-88A0-DADE035386F4}">
      <dgm:prSet custT="1"/>
      <dgm:spPr/>
      <dgm:t>
        <a:bodyPr/>
        <a:lstStyle/>
        <a:p>
          <a:pPr rtl="0">
            <a:lnSpc>
              <a:spcPct val="200000"/>
            </a:lnSpc>
          </a:pPr>
          <a:r>
            <a:rPr lang="tr-TR" sz="2400" b="1" i="0" dirty="0"/>
            <a:t>Bilgi ile hayat arasında bağ kurulduğu için kalıcı öğrenme</a:t>
          </a:r>
          <a:endParaRPr lang="tr-TR" sz="2400" b="1" dirty="0"/>
        </a:p>
      </dgm:t>
    </dgm:pt>
    <dgm:pt modelId="{1CAEE00A-5DD6-489E-8A7C-7A8DA88CEE10}" type="parTrans" cxnId="{C23C35B9-6A2F-4527-B278-0529AE219922}">
      <dgm:prSet/>
      <dgm:spPr/>
      <dgm:t>
        <a:bodyPr/>
        <a:lstStyle/>
        <a:p>
          <a:pPr>
            <a:lnSpc>
              <a:spcPct val="200000"/>
            </a:lnSpc>
          </a:pPr>
          <a:endParaRPr lang="tr-TR" sz="2800" b="1"/>
        </a:p>
      </dgm:t>
    </dgm:pt>
    <dgm:pt modelId="{8B639E2C-806E-4C78-AEE6-FD5D6F6414B4}" type="sibTrans" cxnId="{C23C35B9-6A2F-4527-B278-0529AE219922}">
      <dgm:prSet/>
      <dgm:spPr/>
      <dgm:t>
        <a:bodyPr/>
        <a:lstStyle/>
        <a:p>
          <a:pPr>
            <a:lnSpc>
              <a:spcPct val="200000"/>
            </a:lnSpc>
          </a:pPr>
          <a:endParaRPr lang="tr-TR" sz="2800" b="1"/>
        </a:p>
      </dgm:t>
    </dgm:pt>
    <dgm:pt modelId="{048E5E13-3B66-4191-BF39-7D59534847E3}">
      <dgm:prSet custT="1"/>
      <dgm:spPr/>
      <dgm:t>
        <a:bodyPr/>
        <a:lstStyle/>
        <a:p>
          <a:pPr rtl="0">
            <a:lnSpc>
              <a:spcPct val="200000"/>
            </a:lnSpc>
          </a:pPr>
          <a:r>
            <a:rPr lang="tr-TR" sz="2400" b="1" i="0" dirty="0"/>
            <a:t>Aktif planlayıcı, uygulayıcı ve değerlendirici</a:t>
          </a:r>
          <a:endParaRPr lang="tr-TR" sz="2400" b="1" dirty="0"/>
        </a:p>
      </dgm:t>
    </dgm:pt>
    <dgm:pt modelId="{7E228478-D45B-4BE0-989C-7109E0D5DBFB}" type="parTrans" cxnId="{7180ABA2-1103-4A5B-915C-D4A963043F4E}">
      <dgm:prSet/>
      <dgm:spPr/>
      <dgm:t>
        <a:bodyPr/>
        <a:lstStyle/>
        <a:p>
          <a:pPr>
            <a:lnSpc>
              <a:spcPct val="200000"/>
            </a:lnSpc>
          </a:pPr>
          <a:endParaRPr lang="tr-TR" sz="2800" b="1"/>
        </a:p>
      </dgm:t>
    </dgm:pt>
    <dgm:pt modelId="{1D913904-C0D9-47A0-B31E-669EF629DEAE}" type="sibTrans" cxnId="{7180ABA2-1103-4A5B-915C-D4A963043F4E}">
      <dgm:prSet/>
      <dgm:spPr/>
      <dgm:t>
        <a:bodyPr/>
        <a:lstStyle/>
        <a:p>
          <a:pPr>
            <a:lnSpc>
              <a:spcPct val="200000"/>
            </a:lnSpc>
          </a:pPr>
          <a:endParaRPr lang="tr-TR" sz="2800" b="1"/>
        </a:p>
      </dgm:t>
    </dgm:pt>
    <dgm:pt modelId="{7A6ADB12-2CF5-487B-9034-4870A5AE185A}">
      <dgm:prSet custT="1"/>
      <dgm:spPr/>
      <dgm:t>
        <a:bodyPr/>
        <a:lstStyle/>
        <a:p>
          <a:pPr rtl="0">
            <a:lnSpc>
              <a:spcPct val="200000"/>
            </a:lnSpc>
          </a:pPr>
          <a:r>
            <a:rPr lang="tr-TR" sz="2400" b="1" i="0" dirty="0"/>
            <a:t>Özdenetim, takım olarak çalışma ve iletişim becerileri</a:t>
          </a:r>
          <a:endParaRPr lang="tr-TR" sz="2400" b="1" dirty="0"/>
        </a:p>
      </dgm:t>
    </dgm:pt>
    <dgm:pt modelId="{5349EA1B-E5F7-41F2-8525-87294A2FF321}" type="parTrans" cxnId="{01B3E11F-A8E0-4EF5-A3F7-2142C861C4E2}">
      <dgm:prSet/>
      <dgm:spPr/>
      <dgm:t>
        <a:bodyPr/>
        <a:lstStyle/>
        <a:p>
          <a:pPr>
            <a:lnSpc>
              <a:spcPct val="200000"/>
            </a:lnSpc>
          </a:pPr>
          <a:endParaRPr lang="tr-TR" sz="2800" b="1"/>
        </a:p>
      </dgm:t>
    </dgm:pt>
    <dgm:pt modelId="{30E53F0A-9330-475D-B3FC-91C028F26147}" type="sibTrans" cxnId="{01B3E11F-A8E0-4EF5-A3F7-2142C861C4E2}">
      <dgm:prSet/>
      <dgm:spPr/>
      <dgm:t>
        <a:bodyPr/>
        <a:lstStyle/>
        <a:p>
          <a:pPr>
            <a:lnSpc>
              <a:spcPct val="200000"/>
            </a:lnSpc>
          </a:pPr>
          <a:endParaRPr lang="tr-TR" sz="2800" b="1"/>
        </a:p>
      </dgm:t>
    </dgm:pt>
    <dgm:pt modelId="{31D5A8A2-AF66-4B50-AE29-A46FC8C882C3}">
      <dgm:prSet custT="1"/>
      <dgm:spPr/>
      <dgm:t>
        <a:bodyPr/>
        <a:lstStyle/>
        <a:p>
          <a:pPr rtl="0">
            <a:lnSpc>
              <a:spcPct val="200000"/>
            </a:lnSpc>
          </a:pPr>
          <a:r>
            <a:rPr lang="tr-TR" sz="2400" b="1" i="0" dirty="0"/>
            <a:t>Üst-düzey düşünme becerileri</a:t>
          </a:r>
          <a:endParaRPr lang="tr-TR" sz="2400" b="1" dirty="0"/>
        </a:p>
      </dgm:t>
    </dgm:pt>
    <dgm:pt modelId="{29821047-319C-4B77-8E7B-EABB52BB54C9}" type="parTrans" cxnId="{B3102D1D-D281-4B16-AB0E-B9E6A32A7D9A}">
      <dgm:prSet/>
      <dgm:spPr/>
      <dgm:t>
        <a:bodyPr/>
        <a:lstStyle/>
        <a:p>
          <a:pPr>
            <a:lnSpc>
              <a:spcPct val="200000"/>
            </a:lnSpc>
          </a:pPr>
          <a:endParaRPr lang="tr-TR" sz="2800" b="1"/>
        </a:p>
      </dgm:t>
    </dgm:pt>
    <dgm:pt modelId="{4DA8093A-8F82-4B35-A92A-0E3420CE6A48}" type="sibTrans" cxnId="{B3102D1D-D281-4B16-AB0E-B9E6A32A7D9A}">
      <dgm:prSet/>
      <dgm:spPr/>
      <dgm:t>
        <a:bodyPr/>
        <a:lstStyle/>
        <a:p>
          <a:pPr>
            <a:lnSpc>
              <a:spcPct val="200000"/>
            </a:lnSpc>
          </a:pPr>
          <a:endParaRPr lang="tr-TR" sz="2800" b="1"/>
        </a:p>
      </dgm:t>
    </dgm:pt>
    <dgm:pt modelId="{4BA473D1-E375-466D-BCF6-F8EE0711EC80}" type="pres">
      <dgm:prSet presAssocID="{140DD3EE-A91A-4DF0-9CE2-41B1E764E5D6}" presName="linear" presStyleCnt="0">
        <dgm:presLayoutVars>
          <dgm:animLvl val="lvl"/>
          <dgm:resizeHandles val="exact"/>
        </dgm:presLayoutVars>
      </dgm:prSet>
      <dgm:spPr/>
      <dgm:t>
        <a:bodyPr/>
        <a:lstStyle/>
        <a:p>
          <a:endParaRPr lang="tr-TR"/>
        </a:p>
      </dgm:t>
    </dgm:pt>
    <dgm:pt modelId="{E8208776-7882-471F-97E3-C080BFD3D839}" type="pres">
      <dgm:prSet presAssocID="{85E63DD0-D741-4DEB-9997-D70CCD090C19}" presName="parentText" presStyleLbl="node1" presStyleIdx="0" presStyleCnt="7">
        <dgm:presLayoutVars>
          <dgm:chMax val="0"/>
          <dgm:bulletEnabled val="1"/>
        </dgm:presLayoutVars>
      </dgm:prSet>
      <dgm:spPr/>
      <dgm:t>
        <a:bodyPr/>
        <a:lstStyle/>
        <a:p>
          <a:endParaRPr lang="tr-TR"/>
        </a:p>
      </dgm:t>
    </dgm:pt>
    <dgm:pt modelId="{00D4C43B-B12D-458F-9ADD-DB72E887778D}" type="pres">
      <dgm:prSet presAssocID="{94991510-35B4-47B4-8B79-5D7B40EE6E16}" presName="spacer" presStyleCnt="0"/>
      <dgm:spPr/>
    </dgm:pt>
    <dgm:pt modelId="{54CF34F2-903E-4D69-8C90-6EFCB466D8F9}" type="pres">
      <dgm:prSet presAssocID="{FA0FD698-D131-480E-8885-FE0D78FB7A55}" presName="parentText" presStyleLbl="node1" presStyleIdx="1" presStyleCnt="7">
        <dgm:presLayoutVars>
          <dgm:chMax val="0"/>
          <dgm:bulletEnabled val="1"/>
        </dgm:presLayoutVars>
      </dgm:prSet>
      <dgm:spPr/>
      <dgm:t>
        <a:bodyPr/>
        <a:lstStyle/>
        <a:p>
          <a:endParaRPr lang="tr-TR"/>
        </a:p>
      </dgm:t>
    </dgm:pt>
    <dgm:pt modelId="{F356E660-F0EE-4F8D-B931-FB2CE71105E6}" type="pres">
      <dgm:prSet presAssocID="{A0A83AE4-CCD1-4AA6-88CF-C5D4AFE128F8}" presName="spacer" presStyleCnt="0"/>
      <dgm:spPr/>
    </dgm:pt>
    <dgm:pt modelId="{C9E3984F-1BE2-4013-8C41-F57CB0E3EC15}" type="pres">
      <dgm:prSet presAssocID="{D9C04951-F6A0-4FDA-9894-7C86C7C1A94B}" presName="parentText" presStyleLbl="node1" presStyleIdx="2" presStyleCnt="7">
        <dgm:presLayoutVars>
          <dgm:chMax val="0"/>
          <dgm:bulletEnabled val="1"/>
        </dgm:presLayoutVars>
      </dgm:prSet>
      <dgm:spPr/>
      <dgm:t>
        <a:bodyPr/>
        <a:lstStyle/>
        <a:p>
          <a:endParaRPr lang="tr-TR"/>
        </a:p>
      </dgm:t>
    </dgm:pt>
    <dgm:pt modelId="{D93294DA-A748-4DDB-8000-C408B326EAE2}" type="pres">
      <dgm:prSet presAssocID="{74691A54-29E4-4989-A85E-F672E8581FB7}" presName="spacer" presStyleCnt="0"/>
      <dgm:spPr/>
    </dgm:pt>
    <dgm:pt modelId="{05D49376-1126-44D7-9EEA-B478B9CCB623}" type="pres">
      <dgm:prSet presAssocID="{87153706-3EA6-498F-88A0-DADE035386F4}" presName="parentText" presStyleLbl="node1" presStyleIdx="3" presStyleCnt="7">
        <dgm:presLayoutVars>
          <dgm:chMax val="0"/>
          <dgm:bulletEnabled val="1"/>
        </dgm:presLayoutVars>
      </dgm:prSet>
      <dgm:spPr/>
      <dgm:t>
        <a:bodyPr/>
        <a:lstStyle/>
        <a:p>
          <a:endParaRPr lang="tr-TR"/>
        </a:p>
      </dgm:t>
    </dgm:pt>
    <dgm:pt modelId="{01AA695A-B9EB-4372-AAA5-71E8B4AF4E76}" type="pres">
      <dgm:prSet presAssocID="{8B639E2C-806E-4C78-AEE6-FD5D6F6414B4}" presName="spacer" presStyleCnt="0"/>
      <dgm:spPr/>
    </dgm:pt>
    <dgm:pt modelId="{3455BDD9-530D-44D9-B8D0-39C359E36840}" type="pres">
      <dgm:prSet presAssocID="{048E5E13-3B66-4191-BF39-7D59534847E3}" presName="parentText" presStyleLbl="node1" presStyleIdx="4" presStyleCnt="7">
        <dgm:presLayoutVars>
          <dgm:chMax val="0"/>
          <dgm:bulletEnabled val="1"/>
        </dgm:presLayoutVars>
      </dgm:prSet>
      <dgm:spPr/>
      <dgm:t>
        <a:bodyPr/>
        <a:lstStyle/>
        <a:p>
          <a:endParaRPr lang="tr-TR"/>
        </a:p>
      </dgm:t>
    </dgm:pt>
    <dgm:pt modelId="{6EDF5156-F8C5-4251-97F4-9F09AC67DC75}" type="pres">
      <dgm:prSet presAssocID="{1D913904-C0D9-47A0-B31E-669EF629DEAE}" presName="spacer" presStyleCnt="0"/>
      <dgm:spPr/>
    </dgm:pt>
    <dgm:pt modelId="{6A484959-22FF-4223-8C7E-12978A2A59AA}" type="pres">
      <dgm:prSet presAssocID="{7A6ADB12-2CF5-487B-9034-4870A5AE185A}" presName="parentText" presStyleLbl="node1" presStyleIdx="5" presStyleCnt="7">
        <dgm:presLayoutVars>
          <dgm:chMax val="0"/>
          <dgm:bulletEnabled val="1"/>
        </dgm:presLayoutVars>
      </dgm:prSet>
      <dgm:spPr/>
      <dgm:t>
        <a:bodyPr/>
        <a:lstStyle/>
        <a:p>
          <a:endParaRPr lang="tr-TR"/>
        </a:p>
      </dgm:t>
    </dgm:pt>
    <dgm:pt modelId="{9B9AABCB-6FBD-4BFF-98A8-E82A9B8D3B94}" type="pres">
      <dgm:prSet presAssocID="{30E53F0A-9330-475D-B3FC-91C028F26147}" presName="spacer" presStyleCnt="0"/>
      <dgm:spPr/>
    </dgm:pt>
    <dgm:pt modelId="{17BC4650-85E1-461F-87FC-53D12F9C74B8}" type="pres">
      <dgm:prSet presAssocID="{31D5A8A2-AF66-4B50-AE29-A46FC8C882C3}" presName="parentText" presStyleLbl="node1" presStyleIdx="6" presStyleCnt="7">
        <dgm:presLayoutVars>
          <dgm:chMax val="0"/>
          <dgm:bulletEnabled val="1"/>
        </dgm:presLayoutVars>
      </dgm:prSet>
      <dgm:spPr/>
      <dgm:t>
        <a:bodyPr/>
        <a:lstStyle/>
        <a:p>
          <a:endParaRPr lang="tr-TR"/>
        </a:p>
      </dgm:t>
    </dgm:pt>
  </dgm:ptLst>
  <dgm:cxnLst>
    <dgm:cxn modelId="{9DD1D901-5F63-4C81-8088-CC26C6365DDD}" srcId="{140DD3EE-A91A-4DF0-9CE2-41B1E764E5D6}" destId="{85E63DD0-D741-4DEB-9997-D70CCD090C19}" srcOrd="0" destOrd="0" parTransId="{5449522E-046E-4A35-82AC-3C798B493928}" sibTransId="{94991510-35B4-47B4-8B79-5D7B40EE6E16}"/>
    <dgm:cxn modelId="{5763B94C-CE07-412C-B6E8-D907A9E086AF}" type="presOf" srcId="{140DD3EE-A91A-4DF0-9CE2-41B1E764E5D6}" destId="{4BA473D1-E375-466D-BCF6-F8EE0711EC80}" srcOrd="0" destOrd="0" presId="urn:microsoft.com/office/officeart/2005/8/layout/vList2"/>
    <dgm:cxn modelId="{021AF517-830C-48DC-9314-4221FC5DB449}" type="presOf" srcId="{048E5E13-3B66-4191-BF39-7D59534847E3}" destId="{3455BDD9-530D-44D9-B8D0-39C359E36840}" srcOrd="0" destOrd="0" presId="urn:microsoft.com/office/officeart/2005/8/layout/vList2"/>
    <dgm:cxn modelId="{2139C131-5DBB-498A-B57C-8F1A9DD2483B}" srcId="{140DD3EE-A91A-4DF0-9CE2-41B1E764E5D6}" destId="{FA0FD698-D131-480E-8885-FE0D78FB7A55}" srcOrd="1" destOrd="0" parTransId="{C37BEA33-3C35-4DE9-9916-34C65347CB59}" sibTransId="{A0A83AE4-CCD1-4AA6-88CF-C5D4AFE128F8}"/>
    <dgm:cxn modelId="{C23C35B9-6A2F-4527-B278-0529AE219922}" srcId="{140DD3EE-A91A-4DF0-9CE2-41B1E764E5D6}" destId="{87153706-3EA6-498F-88A0-DADE035386F4}" srcOrd="3" destOrd="0" parTransId="{1CAEE00A-5DD6-489E-8A7C-7A8DA88CEE10}" sibTransId="{8B639E2C-806E-4C78-AEE6-FD5D6F6414B4}"/>
    <dgm:cxn modelId="{0D6AD0CC-3BF0-4B04-903E-1AD79CE893F9}" type="presOf" srcId="{7A6ADB12-2CF5-487B-9034-4870A5AE185A}" destId="{6A484959-22FF-4223-8C7E-12978A2A59AA}" srcOrd="0" destOrd="0" presId="urn:microsoft.com/office/officeart/2005/8/layout/vList2"/>
    <dgm:cxn modelId="{CDF2A8AE-C1AA-44AD-B1CE-0EE0F94EB465}" srcId="{140DD3EE-A91A-4DF0-9CE2-41B1E764E5D6}" destId="{D9C04951-F6A0-4FDA-9894-7C86C7C1A94B}" srcOrd="2" destOrd="0" parTransId="{D178F7BE-D0AC-4885-8A67-BF5A1D33EABC}" sibTransId="{74691A54-29E4-4989-A85E-F672E8581FB7}"/>
    <dgm:cxn modelId="{855EB458-0E03-4260-833E-25E37D7CFEA2}" type="presOf" srcId="{FA0FD698-D131-480E-8885-FE0D78FB7A55}" destId="{54CF34F2-903E-4D69-8C90-6EFCB466D8F9}" srcOrd="0" destOrd="0" presId="urn:microsoft.com/office/officeart/2005/8/layout/vList2"/>
    <dgm:cxn modelId="{7180ABA2-1103-4A5B-915C-D4A963043F4E}" srcId="{140DD3EE-A91A-4DF0-9CE2-41B1E764E5D6}" destId="{048E5E13-3B66-4191-BF39-7D59534847E3}" srcOrd="4" destOrd="0" parTransId="{7E228478-D45B-4BE0-989C-7109E0D5DBFB}" sibTransId="{1D913904-C0D9-47A0-B31E-669EF629DEAE}"/>
    <dgm:cxn modelId="{01B3E11F-A8E0-4EF5-A3F7-2142C861C4E2}" srcId="{140DD3EE-A91A-4DF0-9CE2-41B1E764E5D6}" destId="{7A6ADB12-2CF5-487B-9034-4870A5AE185A}" srcOrd="5" destOrd="0" parTransId="{5349EA1B-E5F7-41F2-8525-87294A2FF321}" sibTransId="{30E53F0A-9330-475D-B3FC-91C028F26147}"/>
    <dgm:cxn modelId="{B3102D1D-D281-4B16-AB0E-B9E6A32A7D9A}" srcId="{140DD3EE-A91A-4DF0-9CE2-41B1E764E5D6}" destId="{31D5A8A2-AF66-4B50-AE29-A46FC8C882C3}" srcOrd="6" destOrd="0" parTransId="{29821047-319C-4B77-8E7B-EABB52BB54C9}" sibTransId="{4DA8093A-8F82-4B35-A92A-0E3420CE6A48}"/>
    <dgm:cxn modelId="{E100C1F5-6716-427F-8185-AF4D680950D5}" type="presOf" srcId="{D9C04951-F6A0-4FDA-9894-7C86C7C1A94B}" destId="{C9E3984F-1BE2-4013-8C41-F57CB0E3EC15}" srcOrd="0" destOrd="0" presId="urn:microsoft.com/office/officeart/2005/8/layout/vList2"/>
    <dgm:cxn modelId="{89062C4F-A317-4FAA-96FE-D58BCE0FB9AF}" type="presOf" srcId="{87153706-3EA6-498F-88A0-DADE035386F4}" destId="{05D49376-1126-44D7-9EEA-B478B9CCB623}" srcOrd="0" destOrd="0" presId="urn:microsoft.com/office/officeart/2005/8/layout/vList2"/>
    <dgm:cxn modelId="{5C69C4BC-12A4-42E5-A6FE-B976AAEE02E8}" type="presOf" srcId="{85E63DD0-D741-4DEB-9997-D70CCD090C19}" destId="{E8208776-7882-471F-97E3-C080BFD3D839}" srcOrd="0" destOrd="0" presId="urn:microsoft.com/office/officeart/2005/8/layout/vList2"/>
    <dgm:cxn modelId="{DD7FF214-A1F8-454C-9A99-D25B1C2C4AAC}" type="presOf" srcId="{31D5A8A2-AF66-4B50-AE29-A46FC8C882C3}" destId="{17BC4650-85E1-461F-87FC-53D12F9C74B8}" srcOrd="0" destOrd="0" presId="urn:microsoft.com/office/officeart/2005/8/layout/vList2"/>
    <dgm:cxn modelId="{40207253-F1A6-4CF7-8597-0C8C8D13FD30}" type="presParOf" srcId="{4BA473D1-E375-466D-BCF6-F8EE0711EC80}" destId="{E8208776-7882-471F-97E3-C080BFD3D839}" srcOrd="0" destOrd="0" presId="urn:microsoft.com/office/officeart/2005/8/layout/vList2"/>
    <dgm:cxn modelId="{E0E2DFFB-9363-4638-B9C2-E9917A6B2E2A}" type="presParOf" srcId="{4BA473D1-E375-466D-BCF6-F8EE0711EC80}" destId="{00D4C43B-B12D-458F-9ADD-DB72E887778D}" srcOrd="1" destOrd="0" presId="urn:microsoft.com/office/officeart/2005/8/layout/vList2"/>
    <dgm:cxn modelId="{285CE32C-E110-4482-80F4-6A464B57E26E}" type="presParOf" srcId="{4BA473D1-E375-466D-BCF6-F8EE0711EC80}" destId="{54CF34F2-903E-4D69-8C90-6EFCB466D8F9}" srcOrd="2" destOrd="0" presId="urn:microsoft.com/office/officeart/2005/8/layout/vList2"/>
    <dgm:cxn modelId="{3688C2AB-826F-445F-8AF6-2F430940BB41}" type="presParOf" srcId="{4BA473D1-E375-466D-BCF6-F8EE0711EC80}" destId="{F356E660-F0EE-4F8D-B931-FB2CE71105E6}" srcOrd="3" destOrd="0" presId="urn:microsoft.com/office/officeart/2005/8/layout/vList2"/>
    <dgm:cxn modelId="{B3F61A51-ED1C-48E5-B6F3-09EB1E7755FB}" type="presParOf" srcId="{4BA473D1-E375-466D-BCF6-F8EE0711EC80}" destId="{C9E3984F-1BE2-4013-8C41-F57CB0E3EC15}" srcOrd="4" destOrd="0" presId="urn:microsoft.com/office/officeart/2005/8/layout/vList2"/>
    <dgm:cxn modelId="{452F3603-3808-4C63-BDFC-BADA9C422669}" type="presParOf" srcId="{4BA473D1-E375-466D-BCF6-F8EE0711EC80}" destId="{D93294DA-A748-4DDB-8000-C408B326EAE2}" srcOrd="5" destOrd="0" presId="urn:microsoft.com/office/officeart/2005/8/layout/vList2"/>
    <dgm:cxn modelId="{F17AC123-B713-4E23-AE7D-F980E7EEB7CC}" type="presParOf" srcId="{4BA473D1-E375-466D-BCF6-F8EE0711EC80}" destId="{05D49376-1126-44D7-9EEA-B478B9CCB623}" srcOrd="6" destOrd="0" presId="urn:microsoft.com/office/officeart/2005/8/layout/vList2"/>
    <dgm:cxn modelId="{38A18F70-506A-4026-B3C5-7063DD7F51AB}" type="presParOf" srcId="{4BA473D1-E375-466D-BCF6-F8EE0711EC80}" destId="{01AA695A-B9EB-4372-AAA5-71E8B4AF4E76}" srcOrd="7" destOrd="0" presId="urn:microsoft.com/office/officeart/2005/8/layout/vList2"/>
    <dgm:cxn modelId="{F5F28BF1-6BCC-4265-8101-10CB8CC5BA0A}" type="presParOf" srcId="{4BA473D1-E375-466D-BCF6-F8EE0711EC80}" destId="{3455BDD9-530D-44D9-B8D0-39C359E36840}" srcOrd="8" destOrd="0" presId="urn:microsoft.com/office/officeart/2005/8/layout/vList2"/>
    <dgm:cxn modelId="{BC9BD2EA-E57E-4ED1-808C-290466C91357}" type="presParOf" srcId="{4BA473D1-E375-466D-BCF6-F8EE0711EC80}" destId="{6EDF5156-F8C5-4251-97F4-9F09AC67DC75}" srcOrd="9" destOrd="0" presId="urn:microsoft.com/office/officeart/2005/8/layout/vList2"/>
    <dgm:cxn modelId="{CB5BD455-9F40-4E49-8946-C8E59E83DD43}" type="presParOf" srcId="{4BA473D1-E375-466D-BCF6-F8EE0711EC80}" destId="{6A484959-22FF-4223-8C7E-12978A2A59AA}" srcOrd="10" destOrd="0" presId="urn:microsoft.com/office/officeart/2005/8/layout/vList2"/>
    <dgm:cxn modelId="{AA003A4C-CF41-4C03-8A7D-D392A8583BBE}" type="presParOf" srcId="{4BA473D1-E375-466D-BCF6-F8EE0711EC80}" destId="{9B9AABCB-6FBD-4BFF-98A8-E82A9B8D3B94}" srcOrd="11" destOrd="0" presId="urn:microsoft.com/office/officeart/2005/8/layout/vList2"/>
    <dgm:cxn modelId="{F07D7461-CD77-42E4-867F-8C917B9A551B}" type="presParOf" srcId="{4BA473D1-E375-466D-BCF6-F8EE0711EC80}" destId="{17BC4650-85E1-461F-87FC-53D12F9C74B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78A8C6-0376-46C5-9B35-04CBA322C6B4}"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tr-TR"/>
        </a:p>
      </dgm:t>
    </dgm:pt>
    <dgm:pt modelId="{96AB69CC-1AC1-4831-AE32-E0C7EE5120DE}">
      <dgm:prSet phldrT="[Metin]"/>
      <dgm:spPr/>
      <dgm:t>
        <a:bodyPr/>
        <a:lstStyle/>
        <a:p>
          <a:r>
            <a:rPr lang="tr-TR" dirty="0"/>
            <a:t>Geleneksel öğretmen</a:t>
          </a:r>
        </a:p>
      </dgm:t>
    </dgm:pt>
    <dgm:pt modelId="{30955B9A-02D5-46C6-A72B-44FDCA777F8C}" type="parTrans" cxnId="{6000B1CD-A582-4EBA-839F-B2916A62B8DD}">
      <dgm:prSet/>
      <dgm:spPr/>
      <dgm:t>
        <a:bodyPr/>
        <a:lstStyle/>
        <a:p>
          <a:endParaRPr lang="tr-TR"/>
        </a:p>
      </dgm:t>
    </dgm:pt>
    <dgm:pt modelId="{69A20A18-72F9-4162-9048-75726497BF79}" type="sibTrans" cxnId="{6000B1CD-A582-4EBA-839F-B2916A62B8DD}">
      <dgm:prSet/>
      <dgm:spPr/>
      <dgm:t>
        <a:bodyPr/>
        <a:lstStyle/>
        <a:p>
          <a:endParaRPr lang="tr-TR"/>
        </a:p>
      </dgm:t>
    </dgm:pt>
    <dgm:pt modelId="{099551AC-97D9-494E-A412-C725F39E0FFC}">
      <dgm:prSet phldrT="[Metin]"/>
      <dgm:spPr/>
      <dgm:t>
        <a:bodyPr/>
        <a:lstStyle/>
        <a:p>
          <a:r>
            <a:rPr lang="tr-TR" dirty="0"/>
            <a:t>Merkezde</a:t>
          </a:r>
        </a:p>
      </dgm:t>
    </dgm:pt>
    <dgm:pt modelId="{C6E7E3B9-7EFB-47DC-9D23-40E22CB35AC4}" type="parTrans" cxnId="{5F4EBE05-8A30-405F-910F-3617505A45EF}">
      <dgm:prSet/>
      <dgm:spPr/>
      <dgm:t>
        <a:bodyPr/>
        <a:lstStyle/>
        <a:p>
          <a:endParaRPr lang="tr-TR"/>
        </a:p>
      </dgm:t>
    </dgm:pt>
    <dgm:pt modelId="{6F60C94E-685F-4CD3-8226-E1BB8636DE36}" type="sibTrans" cxnId="{5F4EBE05-8A30-405F-910F-3617505A45EF}">
      <dgm:prSet/>
      <dgm:spPr/>
      <dgm:t>
        <a:bodyPr/>
        <a:lstStyle/>
        <a:p>
          <a:endParaRPr lang="tr-TR"/>
        </a:p>
      </dgm:t>
    </dgm:pt>
    <dgm:pt modelId="{939F302C-F745-43ED-A055-19522582B7BE}">
      <dgm:prSet phldrT="[Metin]"/>
      <dgm:spPr/>
      <dgm:t>
        <a:bodyPr/>
        <a:lstStyle/>
        <a:p>
          <a:r>
            <a:rPr lang="tr-TR" dirty="0"/>
            <a:t>Aktaran</a:t>
          </a:r>
        </a:p>
      </dgm:t>
    </dgm:pt>
    <dgm:pt modelId="{EFED6927-FA93-4431-966C-DD1C03BAA4BE}" type="parTrans" cxnId="{66541349-EC65-44D4-8156-7B34F9BD3B88}">
      <dgm:prSet/>
      <dgm:spPr/>
      <dgm:t>
        <a:bodyPr/>
        <a:lstStyle/>
        <a:p>
          <a:endParaRPr lang="tr-TR"/>
        </a:p>
      </dgm:t>
    </dgm:pt>
    <dgm:pt modelId="{147650D9-8A90-44C8-9799-3B95B115EA48}" type="sibTrans" cxnId="{66541349-EC65-44D4-8156-7B34F9BD3B88}">
      <dgm:prSet/>
      <dgm:spPr/>
      <dgm:t>
        <a:bodyPr/>
        <a:lstStyle/>
        <a:p>
          <a:endParaRPr lang="tr-TR"/>
        </a:p>
      </dgm:t>
    </dgm:pt>
    <dgm:pt modelId="{28272872-87D9-41D3-AB8B-335C087C9729}">
      <dgm:prSet phldrT="[Metin]"/>
      <dgm:spPr/>
      <dgm:t>
        <a:bodyPr/>
        <a:lstStyle/>
        <a:p>
          <a:r>
            <a:rPr lang="tr-TR" dirty="0"/>
            <a:t>Aktif öğretmen</a:t>
          </a:r>
        </a:p>
      </dgm:t>
    </dgm:pt>
    <dgm:pt modelId="{8298E691-751F-4B6A-A32C-7B890E7E8F8E}" type="parTrans" cxnId="{7FB7F362-2526-42E8-9206-11A59BCDF281}">
      <dgm:prSet/>
      <dgm:spPr/>
      <dgm:t>
        <a:bodyPr/>
        <a:lstStyle/>
        <a:p>
          <a:endParaRPr lang="tr-TR"/>
        </a:p>
      </dgm:t>
    </dgm:pt>
    <dgm:pt modelId="{32D370D1-25C3-49C1-8E09-73F500B525C9}" type="sibTrans" cxnId="{7FB7F362-2526-42E8-9206-11A59BCDF281}">
      <dgm:prSet/>
      <dgm:spPr/>
      <dgm:t>
        <a:bodyPr/>
        <a:lstStyle/>
        <a:p>
          <a:endParaRPr lang="tr-TR"/>
        </a:p>
      </dgm:t>
    </dgm:pt>
    <dgm:pt modelId="{16D16CCD-F83C-48CE-9460-F3AC6622B056}">
      <dgm:prSet phldrT="[Metin]"/>
      <dgm:spPr/>
      <dgm:t>
        <a:bodyPr/>
        <a:lstStyle/>
        <a:p>
          <a:r>
            <a:rPr lang="tr-TR" dirty="0"/>
            <a:t>Kolaylaştırıcı</a:t>
          </a:r>
        </a:p>
      </dgm:t>
    </dgm:pt>
    <dgm:pt modelId="{58A40BA2-066B-4181-882B-848CA431E2DE}" type="parTrans" cxnId="{F5DBB427-A125-4D10-BB32-9247E4B4E63E}">
      <dgm:prSet/>
      <dgm:spPr/>
      <dgm:t>
        <a:bodyPr/>
        <a:lstStyle/>
        <a:p>
          <a:endParaRPr lang="tr-TR"/>
        </a:p>
      </dgm:t>
    </dgm:pt>
    <dgm:pt modelId="{D6509141-8747-4D55-83FE-EAA32885F2DF}" type="sibTrans" cxnId="{F5DBB427-A125-4D10-BB32-9247E4B4E63E}">
      <dgm:prSet/>
      <dgm:spPr/>
      <dgm:t>
        <a:bodyPr/>
        <a:lstStyle/>
        <a:p>
          <a:endParaRPr lang="tr-TR"/>
        </a:p>
      </dgm:t>
    </dgm:pt>
    <dgm:pt modelId="{1078688A-1CD2-45E7-B036-06954313C4F1}">
      <dgm:prSet phldrT="[Metin]"/>
      <dgm:spPr/>
      <dgm:t>
        <a:bodyPr/>
        <a:lstStyle/>
        <a:p>
          <a:r>
            <a:rPr lang="tr-TR" dirty="0"/>
            <a:t>Tartışma yöneten</a:t>
          </a:r>
        </a:p>
      </dgm:t>
    </dgm:pt>
    <dgm:pt modelId="{20E6DB8C-6D51-44CE-9358-A882B1B3ACDA}" type="parTrans" cxnId="{316E623F-914E-4EF1-84FE-B999BD6B0C1C}">
      <dgm:prSet/>
      <dgm:spPr/>
      <dgm:t>
        <a:bodyPr/>
        <a:lstStyle/>
        <a:p>
          <a:endParaRPr lang="tr-TR"/>
        </a:p>
      </dgm:t>
    </dgm:pt>
    <dgm:pt modelId="{A2B2CC15-CC9B-4E8A-9040-E1DE10EF66DE}" type="sibTrans" cxnId="{316E623F-914E-4EF1-84FE-B999BD6B0C1C}">
      <dgm:prSet/>
      <dgm:spPr/>
      <dgm:t>
        <a:bodyPr/>
        <a:lstStyle/>
        <a:p>
          <a:endParaRPr lang="tr-TR"/>
        </a:p>
      </dgm:t>
    </dgm:pt>
    <dgm:pt modelId="{B328A1E3-567D-4049-ACF6-7ACE736FB7F2}">
      <dgm:prSet phldrT="[Metin]"/>
      <dgm:spPr/>
      <dgm:t>
        <a:bodyPr/>
        <a:lstStyle/>
        <a:p>
          <a:r>
            <a:rPr lang="tr-TR" dirty="0"/>
            <a:t>Kontrol eden</a:t>
          </a:r>
        </a:p>
      </dgm:t>
    </dgm:pt>
    <dgm:pt modelId="{72D38C16-9A66-4A4C-854C-6C780CFE993D}" type="parTrans" cxnId="{D2CB2AF0-6910-41AD-9FD1-636CB08CFA79}">
      <dgm:prSet/>
      <dgm:spPr/>
      <dgm:t>
        <a:bodyPr/>
        <a:lstStyle/>
        <a:p>
          <a:endParaRPr lang="tr-TR"/>
        </a:p>
      </dgm:t>
    </dgm:pt>
    <dgm:pt modelId="{A93DE500-FE1D-4FB3-8E0D-F2D47E4339E0}" type="sibTrans" cxnId="{D2CB2AF0-6910-41AD-9FD1-636CB08CFA79}">
      <dgm:prSet/>
      <dgm:spPr/>
      <dgm:t>
        <a:bodyPr/>
        <a:lstStyle/>
        <a:p>
          <a:endParaRPr lang="tr-TR"/>
        </a:p>
      </dgm:t>
    </dgm:pt>
    <dgm:pt modelId="{BCB07EFB-2640-44BC-80C1-D4E1A3A52175}">
      <dgm:prSet phldrT="[Metin]"/>
      <dgm:spPr/>
      <dgm:t>
        <a:bodyPr/>
        <a:lstStyle/>
        <a:p>
          <a:r>
            <a:rPr lang="tr-TR" dirty="0"/>
            <a:t>Çatışmalı konu ele alan</a:t>
          </a:r>
        </a:p>
      </dgm:t>
    </dgm:pt>
    <dgm:pt modelId="{75424E35-11DA-4504-AF0A-370D51240667}" type="parTrans" cxnId="{1072A205-AF29-4E9D-A407-2C617F96ACE7}">
      <dgm:prSet/>
      <dgm:spPr/>
      <dgm:t>
        <a:bodyPr/>
        <a:lstStyle/>
        <a:p>
          <a:endParaRPr lang="tr-TR"/>
        </a:p>
      </dgm:t>
    </dgm:pt>
    <dgm:pt modelId="{B3FD069C-2E80-4F5F-964E-0EBD87752AD4}" type="sibTrans" cxnId="{1072A205-AF29-4E9D-A407-2C617F96ACE7}">
      <dgm:prSet/>
      <dgm:spPr/>
      <dgm:t>
        <a:bodyPr/>
        <a:lstStyle/>
        <a:p>
          <a:endParaRPr lang="tr-TR"/>
        </a:p>
      </dgm:t>
    </dgm:pt>
    <dgm:pt modelId="{AC2F69B7-4EC8-498E-9F81-47D50B05E517}" type="pres">
      <dgm:prSet presAssocID="{E078A8C6-0376-46C5-9B35-04CBA322C6B4}" presName="diagram" presStyleCnt="0">
        <dgm:presLayoutVars>
          <dgm:chPref val="1"/>
          <dgm:dir/>
          <dgm:animOne val="branch"/>
          <dgm:animLvl val="lvl"/>
          <dgm:resizeHandles/>
        </dgm:presLayoutVars>
      </dgm:prSet>
      <dgm:spPr/>
      <dgm:t>
        <a:bodyPr/>
        <a:lstStyle/>
        <a:p>
          <a:endParaRPr lang="tr-TR"/>
        </a:p>
      </dgm:t>
    </dgm:pt>
    <dgm:pt modelId="{1917ADE6-2270-4781-9DC2-97EFD2E3F36E}" type="pres">
      <dgm:prSet presAssocID="{96AB69CC-1AC1-4831-AE32-E0C7EE5120DE}" presName="root" presStyleCnt="0"/>
      <dgm:spPr/>
    </dgm:pt>
    <dgm:pt modelId="{9BE861D5-E5CF-4239-BD95-E571731544CE}" type="pres">
      <dgm:prSet presAssocID="{96AB69CC-1AC1-4831-AE32-E0C7EE5120DE}" presName="rootComposite" presStyleCnt="0"/>
      <dgm:spPr/>
    </dgm:pt>
    <dgm:pt modelId="{072837D2-F6CF-46D1-8F82-E78845616002}" type="pres">
      <dgm:prSet presAssocID="{96AB69CC-1AC1-4831-AE32-E0C7EE5120DE}" presName="rootText" presStyleLbl="node1" presStyleIdx="0" presStyleCnt="2" custLinFactNeighborX="-51448"/>
      <dgm:spPr/>
      <dgm:t>
        <a:bodyPr/>
        <a:lstStyle/>
        <a:p>
          <a:endParaRPr lang="tr-TR"/>
        </a:p>
      </dgm:t>
    </dgm:pt>
    <dgm:pt modelId="{CBEB6F59-EAB4-48BA-A5A9-CAA0AC6CBDF3}" type="pres">
      <dgm:prSet presAssocID="{96AB69CC-1AC1-4831-AE32-E0C7EE5120DE}" presName="rootConnector" presStyleLbl="node1" presStyleIdx="0" presStyleCnt="2"/>
      <dgm:spPr/>
      <dgm:t>
        <a:bodyPr/>
        <a:lstStyle/>
        <a:p>
          <a:endParaRPr lang="tr-TR"/>
        </a:p>
      </dgm:t>
    </dgm:pt>
    <dgm:pt modelId="{EE084C1B-D032-4F0C-B272-1300361DB9AD}" type="pres">
      <dgm:prSet presAssocID="{96AB69CC-1AC1-4831-AE32-E0C7EE5120DE}" presName="childShape" presStyleCnt="0"/>
      <dgm:spPr/>
    </dgm:pt>
    <dgm:pt modelId="{D20205EE-84EF-4B12-B54F-77403ADB90E1}" type="pres">
      <dgm:prSet presAssocID="{C6E7E3B9-7EFB-47DC-9D23-40E22CB35AC4}" presName="Name13" presStyleLbl="parChTrans1D2" presStyleIdx="0" presStyleCnt="6"/>
      <dgm:spPr/>
      <dgm:t>
        <a:bodyPr/>
        <a:lstStyle/>
        <a:p>
          <a:endParaRPr lang="tr-TR"/>
        </a:p>
      </dgm:t>
    </dgm:pt>
    <dgm:pt modelId="{499F473E-E502-4064-82EC-8CFC68A1B1BA}" type="pres">
      <dgm:prSet presAssocID="{099551AC-97D9-494E-A412-C725F39E0FFC}" presName="childText" presStyleLbl="bgAcc1" presStyleIdx="0" presStyleCnt="6" custScaleX="151882" custLinFactNeighborX="-64309">
        <dgm:presLayoutVars>
          <dgm:bulletEnabled val="1"/>
        </dgm:presLayoutVars>
      </dgm:prSet>
      <dgm:spPr/>
      <dgm:t>
        <a:bodyPr/>
        <a:lstStyle/>
        <a:p>
          <a:endParaRPr lang="tr-TR"/>
        </a:p>
      </dgm:t>
    </dgm:pt>
    <dgm:pt modelId="{3830A6E1-EA39-4411-9543-1BA04F4EC955}" type="pres">
      <dgm:prSet presAssocID="{EFED6927-FA93-4431-966C-DD1C03BAA4BE}" presName="Name13" presStyleLbl="parChTrans1D2" presStyleIdx="1" presStyleCnt="6"/>
      <dgm:spPr/>
      <dgm:t>
        <a:bodyPr/>
        <a:lstStyle/>
        <a:p>
          <a:endParaRPr lang="tr-TR"/>
        </a:p>
      </dgm:t>
    </dgm:pt>
    <dgm:pt modelId="{5F1F0033-F98A-4E65-9D5D-342F1864E92A}" type="pres">
      <dgm:prSet presAssocID="{939F302C-F745-43ED-A055-19522582B7BE}" presName="childText" presStyleLbl="bgAcc1" presStyleIdx="1" presStyleCnt="6" custScaleX="151882" custLinFactNeighborX="-64309">
        <dgm:presLayoutVars>
          <dgm:bulletEnabled val="1"/>
        </dgm:presLayoutVars>
      </dgm:prSet>
      <dgm:spPr/>
      <dgm:t>
        <a:bodyPr/>
        <a:lstStyle/>
        <a:p>
          <a:endParaRPr lang="tr-TR"/>
        </a:p>
      </dgm:t>
    </dgm:pt>
    <dgm:pt modelId="{1ADF9BFF-0E42-4590-A05A-F59E1F30B278}" type="pres">
      <dgm:prSet presAssocID="{72D38C16-9A66-4A4C-854C-6C780CFE993D}" presName="Name13" presStyleLbl="parChTrans1D2" presStyleIdx="2" presStyleCnt="6"/>
      <dgm:spPr/>
      <dgm:t>
        <a:bodyPr/>
        <a:lstStyle/>
        <a:p>
          <a:endParaRPr lang="tr-TR"/>
        </a:p>
      </dgm:t>
    </dgm:pt>
    <dgm:pt modelId="{34133295-D23B-481C-BAD7-4E6A28A12F24}" type="pres">
      <dgm:prSet presAssocID="{B328A1E3-567D-4049-ACF6-7ACE736FB7F2}" presName="childText" presStyleLbl="bgAcc1" presStyleIdx="2" presStyleCnt="6" custScaleX="151882" custLinFactNeighborX="-64309">
        <dgm:presLayoutVars>
          <dgm:bulletEnabled val="1"/>
        </dgm:presLayoutVars>
      </dgm:prSet>
      <dgm:spPr/>
      <dgm:t>
        <a:bodyPr/>
        <a:lstStyle/>
        <a:p>
          <a:endParaRPr lang="tr-TR"/>
        </a:p>
      </dgm:t>
    </dgm:pt>
    <dgm:pt modelId="{F181B6FF-B7E7-4594-90F9-91C836B7409C}" type="pres">
      <dgm:prSet presAssocID="{28272872-87D9-41D3-AB8B-335C087C9729}" presName="root" presStyleCnt="0"/>
      <dgm:spPr/>
    </dgm:pt>
    <dgm:pt modelId="{AFC1020B-F205-4115-9CCF-FF8C81E15F01}" type="pres">
      <dgm:prSet presAssocID="{28272872-87D9-41D3-AB8B-335C087C9729}" presName="rootComposite" presStyleCnt="0"/>
      <dgm:spPr/>
    </dgm:pt>
    <dgm:pt modelId="{7DE67041-E51D-43CC-8189-FAEC2C9AD0F8}" type="pres">
      <dgm:prSet presAssocID="{28272872-87D9-41D3-AB8B-335C087C9729}" presName="rootText" presStyleLbl="node1" presStyleIdx="1" presStyleCnt="2" custLinFactNeighborX="26544"/>
      <dgm:spPr/>
      <dgm:t>
        <a:bodyPr/>
        <a:lstStyle/>
        <a:p>
          <a:endParaRPr lang="tr-TR"/>
        </a:p>
      </dgm:t>
    </dgm:pt>
    <dgm:pt modelId="{0779F649-8CE3-48BA-AC3C-109171033B4B}" type="pres">
      <dgm:prSet presAssocID="{28272872-87D9-41D3-AB8B-335C087C9729}" presName="rootConnector" presStyleLbl="node1" presStyleIdx="1" presStyleCnt="2"/>
      <dgm:spPr/>
      <dgm:t>
        <a:bodyPr/>
        <a:lstStyle/>
        <a:p>
          <a:endParaRPr lang="tr-TR"/>
        </a:p>
      </dgm:t>
    </dgm:pt>
    <dgm:pt modelId="{BD7C14D8-9309-42E9-BA34-1D44B919EAF3}" type="pres">
      <dgm:prSet presAssocID="{28272872-87D9-41D3-AB8B-335C087C9729}" presName="childShape" presStyleCnt="0"/>
      <dgm:spPr/>
    </dgm:pt>
    <dgm:pt modelId="{132DD2B2-B6DA-442C-B496-643C6C1FDDCD}" type="pres">
      <dgm:prSet presAssocID="{58A40BA2-066B-4181-882B-848CA431E2DE}" presName="Name13" presStyleLbl="parChTrans1D2" presStyleIdx="3" presStyleCnt="6"/>
      <dgm:spPr/>
      <dgm:t>
        <a:bodyPr/>
        <a:lstStyle/>
        <a:p>
          <a:endParaRPr lang="tr-TR"/>
        </a:p>
      </dgm:t>
    </dgm:pt>
    <dgm:pt modelId="{45CE44DB-7720-4E03-9D2D-9EE7DD93A8EE}" type="pres">
      <dgm:prSet presAssocID="{16D16CCD-F83C-48CE-9460-F3AC6622B056}" presName="childText" presStyleLbl="bgAcc1" presStyleIdx="3" presStyleCnt="6" custScaleX="156135" custLinFactNeighborX="33178">
        <dgm:presLayoutVars>
          <dgm:bulletEnabled val="1"/>
        </dgm:presLayoutVars>
      </dgm:prSet>
      <dgm:spPr/>
      <dgm:t>
        <a:bodyPr/>
        <a:lstStyle/>
        <a:p>
          <a:endParaRPr lang="tr-TR"/>
        </a:p>
      </dgm:t>
    </dgm:pt>
    <dgm:pt modelId="{2C65389B-F466-4118-88F6-DCFEE98F5A87}" type="pres">
      <dgm:prSet presAssocID="{20E6DB8C-6D51-44CE-9358-A882B1B3ACDA}" presName="Name13" presStyleLbl="parChTrans1D2" presStyleIdx="4" presStyleCnt="6"/>
      <dgm:spPr/>
      <dgm:t>
        <a:bodyPr/>
        <a:lstStyle/>
        <a:p>
          <a:endParaRPr lang="tr-TR"/>
        </a:p>
      </dgm:t>
    </dgm:pt>
    <dgm:pt modelId="{35CECD14-C7B5-4D3F-BA56-7A75500B3069}" type="pres">
      <dgm:prSet presAssocID="{1078688A-1CD2-45E7-B036-06954313C4F1}" presName="childText" presStyleLbl="bgAcc1" presStyleIdx="4" presStyleCnt="6" custScaleX="156135" custLinFactNeighborX="33178">
        <dgm:presLayoutVars>
          <dgm:bulletEnabled val="1"/>
        </dgm:presLayoutVars>
      </dgm:prSet>
      <dgm:spPr/>
      <dgm:t>
        <a:bodyPr/>
        <a:lstStyle/>
        <a:p>
          <a:endParaRPr lang="tr-TR"/>
        </a:p>
      </dgm:t>
    </dgm:pt>
    <dgm:pt modelId="{4C4327F3-4547-433D-AB8F-9E1C1FF987C5}" type="pres">
      <dgm:prSet presAssocID="{75424E35-11DA-4504-AF0A-370D51240667}" presName="Name13" presStyleLbl="parChTrans1D2" presStyleIdx="5" presStyleCnt="6"/>
      <dgm:spPr/>
      <dgm:t>
        <a:bodyPr/>
        <a:lstStyle/>
        <a:p>
          <a:endParaRPr lang="tr-TR"/>
        </a:p>
      </dgm:t>
    </dgm:pt>
    <dgm:pt modelId="{FFFF9785-E19C-4B94-BC36-5F0B80BA1CD0}" type="pres">
      <dgm:prSet presAssocID="{BCB07EFB-2640-44BC-80C1-D4E1A3A52175}" presName="childText" presStyleLbl="bgAcc1" presStyleIdx="5" presStyleCnt="6" custScaleX="156135" custLinFactNeighborX="33178">
        <dgm:presLayoutVars>
          <dgm:bulletEnabled val="1"/>
        </dgm:presLayoutVars>
      </dgm:prSet>
      <dgm:spPr/>
      <dgm:t>
        <a:bodyPr/>
        <a:lstStyle/>
        <a:p>
          <a:endParaRPr lang="tr-TR"/>
        </a:p>
      </dgm:t>
    </dgm:pt>
  </dgm:ptLst>
  <dgm:cxnLst>
    <dgm:cxn modelId="{5AA8D98B-EA8E-47D8-A962-B45AD3B4EE61}" type="presOf" srcId="{28272872-87D9-41D3-AB8B-335C087C9729}" destId="{0779F649-8CE3-48BA-AC3C-109171033B4B}" srcOrd="1" destOrd="0" presId="urn:microsoft.com/office/officeart/2005/8/layout/hierarchy3"/>
    <dgm:cxn modelId="{7FB7F362-2526-42E8-9206-11A59BCDF281}" srcId="{E078A8C6-0376-46C5-9B35-04CBA322C6B4}" destId="{28272872-87D9-41D3-AB8B-335C087C9729}" srcOrd="1" destOrd="0" parTransId="{8298E691-751F-4B6A-A32C-7B890E7E8F8E}" sibTransId="{32D370D1-25C3-49C1-8E09-73F500B525C9}"/>
    <dgm:cxn modelId="{5F4EBE05-8A30-405F-910F-3617505A45EF}" srcId="{96AB69CC-1AC1-4831-AE32-E0C7EE5120DE}" destId="{099551AC-97D9-494E-A412-C725F39E0FFC}" srcOrd="0" destOrd="0" parTransId="{C6E7E3B9-7EFB-47DC-9D23-40E22CB35AC4}" sibTransId="{6F60C94E-685F-4CD3-8226-E1BB8636DE36}"/>
    <dgm:cxn modelId="{236875E5-7D06-4B12-99FA-0EC1805E18F4}" type="presOf" srcId="{16D16CCD-F83C-48CE-9460-F3AC6622B056}" destId="{45CE44DB-7720-4E03-9D2D-9EE7DD93A8EE}" srcOrd="0" destOrd="0" presId="urn:microsoft.com/office/officeart/2005/8/layout/hierarchy3"/>
    <dgm:cxn modelId="{1072A205-AF29-4E9D-A407-2C617F96ACE7}" srcId="{28272872-87D9-41D3-AB8B-335C087C9729}" destId="{BCB07EFB-2640-44BC-80C1-D4E1A3A52175}" srcOrd="2" destOrd="0" parTransId="{75424E35-11DA-4504-AF0A-370D51240667}" sibTransId="{B3FD069C-2E80-4F5F-964E-0EBD87752AD4}"/>
    <dgm:cxn modelId="{1050F946-A827-4C5B-BF0E-CAF7CE442932}" type="presOf" srcId="{939F302C-F745-43ED-A055-19522582B7BE}" destId="{5F1F0033-F98A-4E65-9D5D-342F1864E92A}" srcOrd="0" destOrd="0" presId="urn:microsoft.com/office/officeart/2005/8/layout/hierarchy3"/>
    <dgm:cxn modelId="{7894C6DD-95D7-4149-8D00-0142C0284E8F}" type="presOf" srcId="{96AB69CC-1AC1-4831-AE32-E0C7EE5120DE}" destId="{072837D2-F6CF-46D1-8F82-E78845616002}" srcOrd="0" destOrd="0" presId="urn:microsoft.com/office/officeart/2005/8/layout/hierarchy3"/>
    <dgm:cxn modelId="{ABDC6E7B-6EBE-4C6F-B582-58C83C7C3BB2}" type="presOf" srcId="{75424E35-11DA-4504-AF0A-370D51240667}" destId="{4C4327F3-4547-433D-AB8F-9E1C1FF987C5}" srcOrd="0" destOrd="0" presId="urn:microsoft.com/office/officeart/2005/8/layout/hierarchy3"/>
    <dgm:cxn modelId="{62C4E943-7C03-4746-8129-78C91F7669C5}" type="presOf" srcId="{E078A8C6-0376-46C5-9B35-04CBA322C6B4}" destId="{AC2F69B7-4EC8-498E-9F81-47D50B05E517}" srcOrd="0" destOrd="0" presId="urn:microsoft.com/office/officeart/2005/8/layout/hierarchy3"/>
    <dgm:cxn modelId="{7B2775F2-260C-4680-AE64-BEA434AD1108}" type="presOf" srcId="{B328A1E3-567D-4049-ACF6-7ACE736FB7F2}" destId="{34133295-D23B-481C-BAD7-4E6A28A12F24}" srcOrd="0" destOrd="0" presId="urn:microsoft.com/office/officeart/2005/8/layout/hierarchy3"/>
    <dgm:cxn modelId="{66541349-EC65-44D4-8156-7B34F9BD3B88}" srcId="{96AB69CC-1AC1-4831-AE32-E0C7EE5120DE}" destId="{939F302C-F745-43ED-A055-19522582B7BE}" srcOrd="1" destOrd="0" parTransId="{EFED6927-FA93-4431-966C-DD1C03BAA4BE}" sibTransId="{147650D9-8A90-44C8-9799-3B95B115EA48}"/>
    <dgm:cxn modelId="{092CB2AB-20E7-4182-8C82-0B75DC4EC657}" type="presOf" srcId="{EFED6927-FA93-4431-966C-DD1C03BAA4BE}" destId="{3830A6E1-EA39-4411-9543-1BA04F4EC955}" srcOrd="0" destOrd="0" presId="urn:microsoft.com/office/officeart/2005/8/layout/hierarchy3"/>
    <dgm:cxn modelId="{6000B1CD-A582-4EBA-839F-B2916A62B8DD}" srcId="{E078A8C6-0376-46C5-9B35-04CBA322C6B4}" destId="{96AB69CC-1AC1-4831-AE32-E0C7EE5120DE}" srcOrd="0" destOrd="0" parTransId="{30955B9A-02D5-46C6-A72B-44FDCA777F8C}" sibTransId="{69A20A18-72F9-4162-9048-75726497BF79}"/>
    <dgm:cxn modelId="{6C5A97DB-0FBC-4833-B1E7-C98DBA54BDE9}" type="presOf" srcId="{20E6DB8C-6D51-44CE-9358-A882B1B3ACDA}" destId="{2C65389B-F466-4118-88F6-DCFEE98F5A87}" srcOrd="0" destOrd="0" presId="urn:microsoft.com/office/officeart/2005/8/layout/hierarchy3"/>
    <dgm:cxn modelId="{FD17CC64-9F44-4658-A7E8-D4FCF422EE87}" type="presOf" srcId="{C6E7E3B9-7EFB-47DC-9D23-40E22CB35AC4}" destId="{D20205EE-84EF-4B12-B54F-77403ADB90E1}" srcOrd="0" destOrd="0" presId="urn:microsoft.com/office/officeart/2005/8/layout/hierarchy3"/>
    <dgm:cxn modelId="{E6B6F9E6-D35B-4B83-9F13-E579144EBD54}" type="presOf" srcId="{72D38C16-9A66-4A4C-854C-6C780CFE993D}" destId="{1ADF9BFF-0E42-4590-A05A-F59E1F30B278}" srcOrd="0" destOrd="0" presId="urn:microsoft.com/office/officeart/2005/8/layout/hierarchy3"/>
    <dgm:cxn modelId="{A5C82859-667E-4302-85E8-44ADE61D8B57}" type="presOf" srcId="{BCB07EFB-2640-44BC-80C1-D4E1A3A52175}" destId="{FFFF9785-E19C-4B94-BC36-5F0B80BA1CD0}" srcOrd="0" destOrd="0" presId="urn:microsoft.com/office/officeart/2005/8/layout/hierarchy3"/>
    <dgm:cxn modelId="{0AAA5398-6FF8-4251-95D7-2156638CC4C0}" type="presOf" srcId="{96AB69CC-1AC1-4831-AE32-E0C7EE5120DE}" destId="{CBEB6F59-EAB4-48BA-A5A9-CAA0AC6CBDF3}" srcOrd="1" destOrd="0" presId="urn:microsoft.com/office/officeart/2005/8/layout/hierarchy3"/>
    <dgm:cxn modelId="{185C45B1-BBD4-4B26-87E0-B229F6E22C65}" type="presOf" srcId="{1078688A-1CD2-45E7-B036-06954313C4F1}" destId="{35CECD14-C7B5-4D3F-BA56-7A75500B3069}" srcOrd="0" destOrd="0" presId="urn:microsoft.com/office/officeart/2005/8/layout/hierarchy3"/>
    <dgm:cxn modelId="{7A151B87-0BB4-4C41-9A26-A514CFBC0F93}" type="presOf" srcId="{58A40BA2-066B-4181-882B-848CA431E2DE}" destId="{132DD2B2-B6DA-442C-B496-643C6C1FDDCD}" srcOrd="0" destOrd="0" presId="urn:microsoft.com/office/officeart/2005/8/layout/hierarchy3"/>
    <dgm:cxn modelId="{4E3811F8-AA64-49BE-B006-C445614E8033}" type="presOf" srcId="{28272872-87D9-41D3-AB8B-335C087C9729}" destId="{7DE67041-E51D-43CC-8189-FAEC2C9AD0F8}" srcOrd="0" destOrd="0" presId="urn:microsoft.com/office/officeart/2005/8/layout/hierarchy3"/>
    <dgm:cxn modelId="{316E623F-914E-4EF1-84FE-B999BD6B0C1C}" srcId="{28272872-87D9-41D3-AB8B-335C087C9729}" destId="{1078688A-1CD2-45E7-B036-06954313C4F1}" srcOrd="1" destOrd="0" parTransId="{20E6DB8C-6D51-44CE-9358-A882B1B3ACDA}" sibTransId="{A2B2CC15-CC9B-4E8A-9040-E1DE10EF66DE}"/>
    <dgm:cxn modelId="{D2CB2AF0-6910-41AD-9FD1-636CB08CFA79}" srcId="{96AB69CC-1AC1-4831-AE32-E0C7EE5120DE}" destId="{B328A1E3-567D-4049-ACF6-7ACE736FB7F2}" srcOrd="2" destOrd="0" parTransId="{72D38C16-9A66-4A4C-854C-6C780CFE993D}" sibTransId="{A93DE500-FE1D-4FB3-8E0D-F2D47E4339E0}"/>
    <dgm:cxn modelId="{F5DBB427-A125-4D10-BB32-9247E4B4E63E}" srcId="{28272872-87D9-41D3-AB8B-335C087C9729}" destId="{16D16CCD-F83C-48CE-9460-F3AC6622B056}" srcOrd="0" destOrd="0" parTransId="{58A40BA2-066B-4181-882B-848CA431E2DE}" sibTransId="{D6509141-8747-4D55-83FE-EAA32885F2DF}"/>
    <dgm:cxn modelId="{D97F8771-E900-4526-8A8F-DF2E0BD94666}" type="presOf" srcId="{099551AC-97D9-494E-A412-C725F39E0FFC}" destId="{499F473E-E502-4064-82EC-8CFC68A1B1BA}" srcOrd="0" destOrd="0" presId="urn:microsoft.com/office/officeart/2005/8/layout/hierarchy3"/>
    <dgm:cxn modelId="{F8AD924C-7E09-4D2E-9E58-6ABDE04C0D81}" type="presParOf" srcId="{AC2F69B7-4EC8-498E-9F81-47D50B05E517}" destId="{1917ADE6-2270-4781-9DC2-97EFD2E3F36E}" srcOrd="0" destOrd="0" presId="urn:microsoft.com/office/officeart/2005/8/layout/hierarchy3"/>
    <dgm:cxn modelId="{B9E4F674-205A-4467-A246-D56FDA6E28CA}" type="presParOf" srcId="{1917ADE6-2270-4781-9DC2-97EFD2E3F36E}" destId="{9BE861D5-E5CF-4239-BD95-E571731544CE}" srcOrd="0" destOrd="0" presId="urn:microsoft.com/office/officeart/2005/8/layout/hierarchy3"/>
    <dgm:cxn modelId="{D0A79C03-EBBD-4380-84D7-80B95AA84D78}" type="presParOf" srcId="{9BE861D5-E5CF-4239-BD95-E571731544CE}" destId="{072837D2-F6CF-46D1-8F82-E78845616002}" srcOrd="0" destOrd="0" presId="urn:microsoft.com/office/officeart/2005/8/layout/hierarchy3"/>
    <dgm:cxn modelId="{7E627300-E1CB-4019-B108-F446F059B33A}" type="presParOf" srcId="{9BE861D5-E5CF-4239-BD95-E571731544CE}" destId="{CBEB6F59-EAB4-48BA-A5A9-CAA0AC6CBDF3}" srcOrd="1" destOrd="0" presId="urn:microsoft.com/office/officeart/2005/8/layout/hierarchy3"/>
    <dgm:cxn modelId="{9E2B0540-C064-4194-8DD8-3FB3F7EA0887}" type="presParOf" srcId="{1917ADE6-2270-4781-9DC2-97EFD2E3F36E}" destId="{EE084C1B-D032-4F0C-B272-1300361DB9AD}" srcOrd="1" destOrd="0" presId="urn:microsoft.com/office/officeart/2005/8/layout/hierarchy3"/>
    <dgm:cxn modelId="{7D952709-0F03-4760-9383-3DD1E86C6817}" type="presParOf" srcId="{EE084C1B-D032-4F0C-B272-1300361DB9AD}" destId="{D20205EE-84EF-4B12-B54F-77403ADB90E1}" srcOrd="0" destOrd="0" presId="urn:microsoft.com/office/officeart/2005/8/layout/hierarchy3"/>
    <dgm:cxn modelId="{76FC189E-7A39-469A-A549-B798247C47D2}" type="presParOf" srcId="{EE084C1B-D032-4F0C-B272-1300361DB9AD}" destId="{499F473E-E502-4064-82EC-8CFC68A1B1BA}" srcOrd="1" destOrd="0" presId="urn:microsoft.com/office/officeart/2005/8/layout/hierarchy3"/>
    <dgm:cxn modelId="{1ADF279F-0B95-4FAB-8719-3AD91107FBE6}" type="presParOf" srcId="{EE084C1B-D032-4F0C-B272-1300361DB9AD}" destId="{3830A6E1-EA39-4411-9543-1BA04F4EC955}" srcOrd="2" destOrd="0" presId="urn:microsoft.com/office/officeart/2005/8/layout/hierarchy3"/>
    <dgm:cxn modelId="{6F87212B-3DD8-4434-8802-20FEBC5089FA}" type="presParOf" srcId="{EE084C1B-D032-4F0C-B272-1300361DB9AD}" destId="{5F1F0033-F98A-4E65-9D5D-342F1864E92A}" srcOrd="3" destOrd="0" presId="urn:microsoft.com/office/officeart/2005/8/layout/hierarchy3"/>
    <dgm:cxn modelId="{9917BF12-8970-4FB7-9DB9-F07D47DECCAE}" type="presParOf" srcId="{EE084C1B-D032-4F0C-B272-1300361DB9AD}" destId="{1ADF9BFF-0E42-4590-A05A-F59E1F30B278}" srcOrd="4" destOrd="0" presId="urn:microsoft.com/office/officeart/2005/8/layout/hierarchy3"/>
    <dgm:cxn modelId="{8793A573-87EE-40AF-868D-8F267E318A36}" type="presParOf" srcId="{EE084C1B-D032-4F0C-B272-1300361DB9AD}" destId="{34133295-D23B-481C-BAD7-4E6A28A12F24}" srcOrd="5" destOrd="0" presId="urn:microsoft.com/office/officeart/2005/8/layout/hierarchy3"/>
    <dgm:cxn modelId="{8BDAFB70-B261-4D4E-905C-7275226D8DA2}" type="presParOf" srcId="{AC2F69B7-4EC8-498E-9F81-47D50B05E517}" destId="{F181B6FF-B7E7-4594-90F9-91C836B7409C}" srcOrd="1" destOrd="0" presId="urn:microsoft.com/office/officeart/2005/8/layout/hierarchy3"/>
    <dgm:cxn modelId="{8B17E26C-2081-43F5-A1C7-A4C0CC4AB8A2}" type="presParOf" srcId="{F181B6FF-B7E7-4594-90F9-91C836B7409C}" destId="{AFC1020B-F205-4115-9CCF-FF8C81E15F01}" srcOrd="0" destOrd="0" presId="urn:microsoft.com/office/officeart/2005/8/layout/hierarchy3"/>
    <dgm:cxn modelId="{9D53BF85-048E-4653-BBE9-06238DC95C5E}" type="presParOf" srcId="{AFC1020B-F205-4115-9CCF-FF8C81E15F01}" destId="{7DE67041-E51D-43CC-8189-FAEC2C9AD0F8}" srcOrd="0" destOrd="0" presId="urn:microsoft.com/office/officeart/2005/8/layout/hierarchy3"/>
    <dgm:cxn modelId="{E87C3964-E31F-4C3D-B128-1717FD3F3E6B}" type="presParOf" srcId="{AFC1020B-F205-4115-9CCF-FF8C81E15F01}" destId="{0779F649-8CE3-48BA-AC3C-109171033B4B}" srcOrd="1" destOrd="0" presId="urn:microsoft.com/office/officeart/2005/8/layout/hierarchy3"/>
    <dgm:cxn modelId="{89152A18-8DE3-46D3-8632-9F20A1CA64D6}" type="presParOf" srcId="{F181B6FF-B7E7-4594-90F9-91C836B7409C}" destId="{BD7C14D8-9309-42E9-BA34-1D44B919EAF3}" srcOrd="1" destOrd="0" presId="urn:microsoft.com/office/officeart/2005/8/layout/hierarchy3"/>
    <dgm:cxn modelId="{D827A2FB-C567-48EB-A5E4-18E872385A60}" type="presParOf" srcId="{BD7C14D8-9309-42E9-BA34-1D44B919EAF3}" destId="{132DD2B2-B6DA-442C-B496-643C6C1FDDCD}" srcOrd="0" destOrd="0" presId="urn:microsoft.com/office/officeart/2005/8/layout/hierarchy3"/>
    <dgm:cxn modelId="{5D59B349-3BBD-43B2-B2BF-3B77D75D5A8B}" type="presParOf" srcId="{BD7C14D8-9309-42E9-BA34-1D44B919EAF3}" destId="{45CE44DB-7720-4E03-9D2D-9EE7DD93A8EE}" srcOrd="1" destOrd="0" presId="urn:microsoft.com/office/officeart/2005/8/layout/hierarchy3"/>
    <dgm:cxn modelId="{712E2D4F-3E3D-41AE-AB8C-8D655D13485B}" type="presParOf" srcId="{BD7C14D8-9309-42E9-BA34-1D44B919EAF3}" destId="{2C65389B-F466-4118-88F6-DCFEE98F5A87}" srcOrd="2" destOrd="0" presId="urn:microsoft.com/office/officeart/2005/8/layout/hierarchy3"/>
    <dgm:cxn modelId="{D1470891-DB99-4290-8474-E2159209C7E5}" type="presParOf" srcId="{BD7C14D8-9309-42E9-BA34-1D44B919EAF3}" destId="{35CECD14-C7B5-4D3F-BA56-7A75500B3069}" srcOrd="3" destOrd="0" presId="urn:microsoft.com/office/officeart/2005/8/layout/hierarchy3"/>
    <dgm:cxn modelId="{C718AB9B-456B-4293-886D-650D816F78EA}" type="presParOf" srcId="{BD7C14D8-9309-42E9-BA34-1D44B919EAF3}" destId="{4C4327F3-4547-433D-AB8F-9E1C1FF987C5}" srcOrd="4" destOrd="0" presId="urn:microsoft.com/office/officeart/2005/8/layout/hierarchy3"/>
    <dgm:cxn modelId="{C4690057-3C8D-4570-A947-DD45D99A4B99}" type="presParOf" srcId="{BD7C14D8-9309-42E9-BA34-1D44B919EAF3}" destId="{FFFF9785-E19C-4B94-BC36-5F0B80BA1CD0}"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2DFFC9-32A3-4A5B-920C-1D553A32D1B9}" type="doc">
      <dgm:prSet loTypeId="urn:microsoft.com/office/officeart/2005/8/layout/cycle6" loCatId="cycle" qsTypeId="urn:microsoft.com/office/officeart/2005/8/quickstyle/simple3" qsCatId="simple" csTypeId="urn:microsoft.com/office/officeart/2005/8/colors/colorful1" csCatId="colorful" phldr="1"/>
      <dgm:spPr/>
      <dgm:t>
        <a:bodyPr/>
        <a:lstStyle/>
        <a:p>
          <a:endParaRPr lang="tr-TR"/>
        </a:p>
      </dgm:t>
    </dgm:pt>
    <dgm:pt modelId="{B0286B34-5F60-44AE-AAFC-D10FA52061B8}">
      <dgm:prSet phldrT="[Metin]" custT="1"/>
      <dgm:spPr/>
      <dgm:t>
        <a:bodyPr/>
        <a:lstStyle/>
        <a:p>
          <a:r>
            <a:rPr lang="tr-TR" sz="2000" dirty="0"/>
            <a:t>Tasarım yapan, içerik geliştiren</a:t>
          </a:r>
        </a:p>
      </dgm:t>
    </dgm:pt>
    <dgm:pt modelId="{9CD3452F-B02D-4D1A-8FA0-191FFF7DDDE0}" type="parTrans" cxnId="{C6D6E5E9-9A92-4D72-A428-2E20947CC2A4}">
      <dgm:prSet/>
      <dgm:spPr/>
      <dgm:t>
        <a:bodyPr/>
        <a:lstStyle/>
        <a:p>
          <a:endParaRPr lang="tr-TR" sz="2800"/>
        </a:p>
      </dgm:t>
    </dgm:pt>
    <dgm:pt modelId="{5D97CE47-BBEA-4E50-BEA9-77562D5D689E}" type="sibTrans" cxnId="{C6D6E5E9-9A92-4D72-A428-2E20947CC2A4}">
      <dgm:prSet/>
      <dgm:spPr/>
      <dgm:t>
        <a:bodyPr/>
        <a:lstStyle/>
        <a:p>
          <a:endParaRPr lang="tr-TR" sz="2800"/>
        </a:p>
      </dgm:t>
    </dgm:pt>
    <dgm:pt modelId="{6B7CEFD5-4B50-4B5A-B724-04A61AD56E4D}">
      <dgm:prSet phldrT="[Metin]" custT="1"/>
      <dgm:spPr/>
      <dgm:t>
        <a:bodyPr/>
        <a:lstStyle/>
        <a:p>
          <a:r>
            <a:rPr lang="tr-TR" sz="2000" dirty="0"/>
            <a:t>Öğrenci merkezli hedef, yöntem, materyal  belirleyen</a:t>
          </a:r>
        </a:p>
      </dgm:t>
    </dgm:pt>
    <dgm:pt modelId="{D1672D1C-51D0-4389-9F07-EE98C939C668}" type="parTrans" cxnId="{CF5BF2A1-8874-4C1E-8649-05E444BF16BA}">
      <dgm:prSet/>
      <dgm:spPr/>
      <dgm:t>
        <a:bodyPr/>
        <a:lstStyle/>
        <a:p>
          <a:endParaRPr lang="tr-TR" sz="2800"/>
        </a:p>
      </dgm:t>
    </dgm:pt>
    <dgm:pt modelId="{569C399C-B78E-4F86-B79A-F812E9754A1B}" type="sibTrans" cxnId="{CF5BF2A1-8874-4C1E-8649-05E444BF16BA}">
      <dgm:prSet/>
      <dgm:spPr/>
      <dgm:t>
        <a:bodyPr/>
        <a:lstStyle/>
        <a:p>
          <a:endParaRPr lang="tr-TR" sz="2800"/>
        </a:p>
      </dgm:t>
    </dgm:pt>
    <dgm:pt modelId="{71BB65B8-6C33-4965-B154-13B1FDA1BB4D}">
      <dgm:prSet phldrT="[Metin]" custT="1"/>
      <dgm:spPr/>
      <dgm:t>
        <a:bodyPr/>
        <a:lstStyle/>
        <a:p>
          <a:r>
            <a:rPr lang="tr-TR" sz="2000" dirty="0"/>
            <a:t>Tartışma ortamı yaratan, tartışmada kolaylaştırıcı rol alan</a:t>
          </a:r>
        </a:p>
      </dgm:t>
    </dgm:pt>
    <dgm:pt modelId="{F3F28362-07AB-42EA-AE19-734F9AFE76A7}" type="parTrans" cxnId="{410CBD16-51C4-48FF-AF3E-7048A379DA3D}">
      <dgm:prSet/>
      <dgm:spPr/>
      <dgm:t>
        <a:bodyPr/>
        <a:lstStyle/>
        <a:p>
          <a:endParaRPr lang="tr-TR" sz="2800"/>
        </a:p>
      </dgm:t>
    </dgm:pt>
    <dgm:pt modelId="{9E7BE76B-D3FD-4916-9569-B6A66B656C2C}" type="sibTrans" cxnId="{410CBD16-51C4-48FF-AF3E-7048A379DA3D}">
      <dgm:prSet/>
      <dgm:spPr/>
      <dgm:t>
        <a:bodyPr/>
        <a:lstStyle/>
        <a:p>
          <a:endParaRPr lang="tr-TR" sz="2800"/>
        </a:p>
      </dgm:t>
    </dgm:pt>
    <dgm:pt modelId="{8321157F-C787-4CE1-A1A3-A8996604CFC6}">
      <dgm:prSet phldrT="[Metin]" custT="1"/>
      <dgm:spPr/>
      <dgm:t>
        <a:bodyPr/>
        <a:lstStyle/>
        <a:p>
          <a:r>
            <a:rPr lang="tr-TR" sz="2000" dirty="0"/>
            <a:t>Öğrenci ile birlikte araştıran, farklı öğretmenlerle işbirliği yapan</a:t>
          </a:r>
        </a:p>
      </dgm:t>
    </dgm:pt>
    <dgm:pt modelId="{86306434-BCB5-45F2-A36B-B57B01FFCF07}" type="parTrans" cxnId="{454D6A34-AB2C-450F-BC7C-CE992127438A}">
      <dgm:prSet/>
      <dgm:spPr/>
      <dgm:t>
        <a:bodyPr/>
        <a:lstStyle/>
        <a:p>
          <a:endParaRPr lang="tr-TR" sz="2800"/>
        </a:p>
      </dgm:t>
    </dgm:pt>
    <dgm:pt modelId="{5BC8972B-14EA-438F-BC62-F1C0B513387E}" type="sibTrans" cxnId="{454D6A34-AB2C-450F-BC7C-CE992127438A}">
      <dgm:prSet/>
      <dgm:spPr/>
      <dgm:t>
        <a:bodyPr/>
        <a:lstStyle/>
        <a:p>
          <a:endParaRPr lang="tr-TR" sz="2800"/>
        </a:p>
      </dgm:t>
    </dgm:pt>
    <dgm:pt modelId="{25624180-66D7-4F4C-9171-45501226CA0B}">
      <dgm:prSet phldrT="[Metin]" custT="1"/>
      <dgm:spPr/>
      <dgm:t>
        <a:bodyPr/>
        <a:lstStyle/>
        <a:p>
          <a:r>
            <a:rPr lang="tr-TR" sz="2000" dirty="0"/>
            <a:t>Öğretim sürecini değerlendiren, öğrenci-öğretmen</a:t>
          </a:r>
        </a:p>
      </dgm:t>
    </dgm:pt>
    <dgm:pt modelId="{67613848-CB9A-4D73-B3F9-53E0B5C29BDD}" type="parTrans" cxnId="{77D359DD-57D6-4DD2-8F13-50165BF14056}">
      <dgm:prSet/>
      <dgm:spPr/>
      <dgm:t>
        <a:bodyPr/>
        <a:lstStyle/>
        <a:p>
          <a:endParaRPr lang="tr-TR" sz="2800"/>
        </a:p>
      </dgm:t>
    </dgm:pt>
    <dgm:pt modelId="{7BF096D9-CF58-4041-A824-B09498B12980}" type="sibTrans" cxnId="{77D359DD-57D6-4DD2-8F13-50165BF14056}">
      <dgm:prSet/>
      <dgm:spPr/>
      <dgm:t>
        <a:bodyPr/>
        <a:lstStyle/>
        <a:p>
          <a:endParaRPr lang="tr-TR" sz="2800"/>
        </a:p>
      </dgm:t>
    </dgm:pt>
    <dgm:pt modelId="{33E125B3-001C-4C70-B278-2F11B23F4EE1}" type="pres">
      <dgm:prSet presAssocID="{242DFFC9-32A3-4A5B-920C-1D553A32D1B9}" presName="cycle" presStyleCnt="0">
        <dgm:presLayoutVars>
          <dgm:dir/>
          <dgm:resizeHandles val="exact"/>
        </dgm:presLayoutVars>
      </dgm:prSet>
      <dgm:spPr/>
      <dgm:t>
        <a:bodyPr/>
        <a:lstStyle/>
        <a:p>
          <a:endParaRPr lang="tr-TR"/>
        </a:p>
      </dgm:t>
    </dgm:pt>
    <dgm:pt modelId="{D6872E3F-7668-4FD0-8828-CFBC0DBD32C5}" type="pres">
      <dgm:prSet presAssocID="{B0286B34-5F60-44AE-AAFC-D10FA52061B8}" presName="node" presStyleLbl="node1" presStyleIdx="0" presStyleCnt="5" custScaleX="117303" custScaleY="140096">
        <dgm:presLayoutVars>
          <dgm:bulletEnabled val="1"/>
        </dgm:presLayoutVars>
      </dgm:prSet>
      <dgm:spPr/>
      <dgm:t>
        <a:bodyPr/>
        <a:lstStyle/>
        <a:p>
          <a:endParaRPr lang="tr-TR"/>
        </a:p>
      </dgm:t>
    </dgm:pt>
    <dgm:pt modelId="{15096A44-4955-464B-BEA1-D12B82729021}" type="pres">
      <dgm:prSet presAssocID="{B0286B34-5F60-44AE-AAFC-D10FA52061B8}" presName="spNode" presStyleCnt="0"/>
      <dgm:spPr/>
    </dgm:pt>
    <dgm:pt modelId="{F00F8C7D-7BDD-440D-872A-D200E3A227AD}" type="pres">
      <dgm:prSet presAssocID="{5D97CE47-BBEA-4E50-BEA9-77562D5D689E}" presName="sibTrans" presStyleLbl="sibTrans1D1" presStyleIdx="0" presStyleCnt="5"/>
      <dgm:spPr/>
      <dgm:t>
        <a:bodyPr/>
        <a:lstStyle/>
        <a:p>
          <a:endParaRPr lang="tr-TR"/>
        </a:p>
      </dgm:t>
    </dgm:pt>
    <dgm:pt modelId="{E465EB9D-408D-4C21-833C-7C3EC189BA96}" type="pres">
      <dgm:prSet presAssocID="{6B7CEFD5-4B50-4B5A-B724-04A61AD56E4D}" presName="node" presStyleLbl="node1" presStyleIdx="1" presStyleCnt="5" custScaleX="117303" custScaleY="140096">
        <dgm:presLayoutVars>
          <dgm:bulletEnabled val="1"/>
        </dgm:presLayoutVars>
      </dgm:prSet>
      <dgm:spPr/>
      <dgm:t>
        <a:bodyPr/>
        <a:lstStyle/>
        <a:p>
          <a:endParaRPr lang="tr-TR"/>
        </a:p>
      </dgm:t>
    </dgm:pt>
    <dgm:pt modelId="{4BF0FC25-AD35-4E2B-9CF8-429EC344A30D}" type="pres">
      <dgm:prSet presAssocID="{6B7CEFD5-4B50-4B5A-B724-04A61AD56E4D}" presName="spNode" presStyleCnt="0"/>
      <dgm:spPr/>
    </dgm:pt>
    <dgm:pt modelId="{9644D801-AD6F-42E8-A8A6-65A73878B8E8}" type="pres">
      <dgm:prSet presAssocID="{569C399C-B78E-4F86-B79A-F812E9754A1B}" presName="sibTrans" presStyleLbl="sibTrans1D1" presStyleIdx="1" presStyleCnt="5"/>
      <dgm:spPr/>
      <dgm:t>
        <a:bodyPr/>
        <a:lstStyle/>
        <a:p>
          <a:endParaRPr lang="tr-TR"/>
        </a:p>
      </dgm:t>
    </dgm:pt>
    <dgm:pt modelId="{CE85BBBC-0A2E-44C9-A890-89A28900E11C}" type="pres">
      <dgm:prSet presAssocID="{71BB65B8-6C33-4965-B154-13B1FDA1BB4D}" presName="node" presStyleLbl="node1" presStyleIdx="2" presStyleCnt="5" custScaleX="117303" custScaleY="140096">
        <dgm:presLayoutVars>
          <dgm:bulletEnabled val="1"/>
        </dgm:presLayoutVars>
      </dgm:prSet>
      <dgm:spPr/>
      <dgm:t>
        <a:bodyPr/>
        <a:lstStyle/>
        <a:p>
          <a:endParaRPr lang="tr-TR"/>
        </a:p>
      </dgm:t>
    </dgm:pt>
    <dgm:pt modelId="{886CD7A7-69D1-44B8-90B8-107AE245AF7D}" type="pres">
      <dgm:prSet presAssocID="{71BB65B8-6C33-4965-B154-13B1FDA1BB4D}" presName="spNode" presStyleCnt="0"/>
      <dgm:spPr/>
    </dgm:pt>
    <dgm:pt modelId="{ED9A75B9-BEC7-4585-92B7-9A4A416E73EC}" type="pres">
      <dgm:prSet presAssocID="{9E7BE76B-D3FD-4916-9569-B6A66B656C2C}" presName="sibTrans" presStyleLbl="sibTrans1D1" presStyleIdx="2" presStyleCnt="5"/>
      <dgm:spPr/>
      <dgm:t>
        <a:bodyPr/>
        <a:lstStyle/>
        <a:p>
          <a:endParaRPr lang="tr-TR"/>
        </a:p>
      </dgm:t>
    </dgm:pt>
    <dgm:pt modelId="{2CE085E6-AE66-4E29-B0C6-BB2F6C94DF7C}" type="pres">
      <dgm:prSet presAssocID="{8321157F-C787-4CE1-A1A3-A8996604CFC6}" presName="node" presStyleLbl="node1" presStyleIdx="3" presStyleCnt="5" custScaleX="117303" custScaleY="140096">
        <dgm:presLayoutVars>
          <dgm:bulletEnabled val="1"/>
        </dgm:presLayoutVars>
      </dgm:prSet>
      <dgm:spPr/>
      <dgm:t>
        <a:bodyPr/>
        <a:lstStyle/>
        <a:p>
          <a:endParaRPr lang="tr-TR"/>
        </a:p>
      </dgm:t>
    </dgm:pt>
    <dgm:pt modelId="{319F47DA-F585-4F3A-A9C0-90B0D9833647}" type="pres">
      <dgm:prSet presAssocID="{8321157F-C787-4CE1-A1A3-A8996604CFC6}" presName="spNode" presStyleCnt="0"/>
      <dgm:spPr/>
    </dgm:pt>
    <dgm:pt modelId="{42C77758-9186-468C-9897-CDA7F868A361}" type="pres">
      <dgm:prSet presAssocID="{5BC8972B-14EA-438F-BC62-F1C0B513387E}" presName="sibTrans" presStyleLbl="sibTrans1D1" presStyleIdx="3" presStyleCnt="5"/>
      <dgm:spPr/>
      <dgm:t>
        <a:bodyPr/>
        <a:lstStyle/>
        <a:p>
          <a:endParaRPr lang="tr-TR"/>
        </a:p>
      </dgm:t>
    </dgm:pt>
    <dgm:pt modelId="{01344321-A21F-44F1-9DA7-A9E33D401910}" type="pres">
      <dgm:prSet presAssocID="{25624180-66D7-4F4C-9171-45501226CA0B}" presName="node" presStyleLbl="node1" presStyleIdx="4" presStyleCnt="5" custScaleX="117303" custScaleY="140096">
        <dgm:presLayoutVars>
          <dgm:bulletEnabled val="1"/>
        </dgm:presLayoutVars>
      </dgm:prSet>
      <dgm:spPr/>
      <dgm:t>
        <a:bodyPr/>
        <a:lstStyle/>
        <a:p>
          <a:endParaRPr lang="tr-TR"/>
        </a:p>
      </dgm:t>
    </dgm:pt>
    <dgm:pt modelId="{EC7BCC26-63CE-4AF3-AD3A-70BCAFE4E518}" type="pres">
      <dgm:prSet presAssocID="{25624180-66D7-4F4C-9171-45501226CA0B}" presName="spNode" presStyleCnt="0"/>
      <dgm:spPr/>
    </dgm:pt>
    <dgm:pt modelId="{9CC2721F-BB28-436D-8699-87E1CFE46C4E}" type="pres">
      <dgm:prSet presAssocID="{7BF096D9-CF58-4041-A824-B09498B12980}" presName="sibTrans" presStyleLbl="sibTrans1D1" presStyleIdx="4" presStyleCnt="5"/>
      <dgm:spPr/>
      <dgm:t>
        <a:bodyPr/>
        <a:lstStyle/>
        <a:p>
          <a:endParaRPr lang="tr-TR"/>
        </a:p>
      </dgm:t>
    </dgm:pt>
  </dgm:ptLst>
  <dgm:cxnLst>
    <dgm:cxn modelId="{C9B368CB-BB49-4A6A-A922-A1216A0EA3EB}" type="presOf" srcId="{9E7BE76B-D3FD-4916-9569-B6A66B656C2C}" destId="{ED9A75B9-BEC7-4585-92B7-9A4A416E73EC}" srcOrd="0" destOrd="0" presId="urn:microsoft.com/office/officeart/2005/8/layout/cycle6"/>
    <dgm:cxn modelId="{C6D6E5E9-9A92-4D72-A428-2E20947CC2A4}" srcId="{242DFFC9-32A3-4A5B-920C-1D553A32D1B9}" destId="{B0286B34-5F60-44AE-AAFC-D10FA52061B8}" srcOrd="0" destOrd="0" parTransId="{9CD3452F-B02D-4D1A-8FA0-191FFF7DDDE0}" sibTransId="{5D97CE47-BBEA-4E50-BEA9-77562D5D689E}"/>
    <dgm:cxn modelId="{B286765E-E189-4F7B-A5FD-50D540E06DCC}" type="presOf" srcId="{7BF096D9-CF58-4041-A824-B09498B12980}" destId="{9CC2721F-BB28-436D-8699-87E1CFE46C4E}" srcOrd="0" destOrd="0" presId="urn:microsoft.com/office/officeart/2005/8/layout/cycle6"/>
    <dgm:cxn modelId="{BD7DA70B-02B9-4C98-B303-DFC80D6D3C5B}" type="presOf" srcId="{5D97CE47-BBEA-4E50-BEA9-77562D5D689E}" destId="{F00F8C7D-7BDD-440D-872A-D200E3A227AD}" srcOrd="0" destOrd="0" presId="urn:microsoft.com/office/officeart/2005/8/layout/cycle6"/>
    <dgm:cxn modelId="{0001AAC0-0B20-4098-8517-2BB1C9579C05}" type="presOf" srcId="{5BC8972B-14EA-438F-BC62-F1C0B513387E}" destId="{42C77758-9186-468C-9897-CDA7F868A361}" srcOrd="0" destOrd="0" presId="urn:microsoft.com/office/officeart/2005/8/layout/cycle6"/>
    <dgm:cxn modelId="{34228D54-31BB-48FF-8650-6C05F9EE9136}" type="presOf" srcId="{B0286B34-5F60-44AE-AAFC-D10FA52061B8}" destId="{D6872E3F-7668-4FD0-8828-CFBC0DBD32C5}" srcOrd="0" destOrd="0" presId="urn:microsoft.com/office/officeart/2005/8/layout/cycle6"/>
    <dgm:cxn modelId="{F2169105-F919-4DAD-8BC3-89B29E075EE5}" type="presOf" srcId="{242DFFC9-32A3-4A5B-920C-1D553A32D1B9}" destId="{33E125B3-001C-4C70-B278-2F11B23F4EE1}" srcOrd="0" destOrd="0" presId="urn:microsoft.com/office/officeart/2005/8/layout/cycle6"/>
    <dgm:cxn modelId="{2B49BCE3-6CE1-4A9B-A0C3-2AFD2EB349D5}" type="presOf" srcId="{25624180-66D7-4F4C-9171-45501226CA0B}" destId="{01344321-A21F-44F1-9DA7-A9E33D401910}" srcOrd="0" destOrd="0" presId="urn:microsoft.com/office/officeart/2005/8/layout/cycle6"/>
    <dgm:cxn modelId="{3A86411D-FAE9-4CE5-8BA5-D95663785EF4}" type="presOf" srcId="{71BB65B8-6C33-4965-B154-13B1FDA1BB4D}" destId="{CE85BBBC-0A2E-44C9-A890-89A28900E11C}" srcOrd="0" destOrd="0" presId="urn:microsoft.com/office/officeart/2005/8/layout/cycle6"/>
    <dgm:cxn modelId="{454D6A34-AB2C-450F-BC7C-CE992127438A}" srcId="{242DFFC9-32A3-4A5B-920C-1D553A32D1B9}" destId="{8321157F-C787-4CE1-A1A3-A8996604CFC6}" srcOrd="3" destOrd="0" parTransId="{86306434-BCB5-45F2-A36B-B57B01FFCF07}" sibTransId="{5BC8972B-14EA-438F-BC62-F1C0B513387E}"/>
    <dgm:cxn modelId="{410CBD16-51C4-48FF-AF3E-7048A379DA3D}" srcId="{242DFFC9-32A3-4A5B-920C-1D553A32D1B9}" destId="{71BB65B8-6C33-4965-B154-13B1FDA1BB4D}" srcOrd="2" destOrd="0" parTransId="{F3F28362-07AB-42EA-AE19-734F9AFE76A7}" sibTransId="{9E7BE76B-D3FD-4916-9569-B6A66B656C2C}"/>
    <dgm:cxn modelId="{C9A07769-DFBA-4962-A25C-A5A834908ABD}" type="presOf" srcId="{8321157F-C787-4CE1-A1A3-A8996604CFC6}" destId="{2CE085E6-AE66-4E29-B0C6-BB2F6C94DF7C}" srcOrd="0" destOrd="0" presId="urn:microsoft.com/office/officeart/2005/8/layout/cycle6"/>
    <dgm:cxn modelId="{77D359DD-57D6-4DD2-8F13-50165BF14056}" srcId="{242DFFC9-32A3-4A5B-920C-1D553A32D1B9}" destId="{25624180-66D7-4F4C-9171-45501226CA0B}" srcOrd="4" destOrd="0" parTransId="{67613848-CB9A-4D73-B3F9-53E0B5C29BDD}" sibTransId="{7BF096D9-CF58-4041-A824-B09498B12980}"/>
    <dgm:cxn modelId="{4A17C2E7-5CE1-46FA-93D0-F5699D1C3F50}" type="presOf" srcId="{6B7CEFD5-4B50-4B5A-B724-04A61AD56E4D}" destId="{E465EB9D-408D-4C21-833C-7C3EC189BA96}" srcOrd="0" destOrd="0" presId="urn:microsoft.com/office/officeart/2005/8/layout/cycle6"/>
    <dgm:cxn modelId="{CF5BF2A1-8874-4C1E-8649-05E444BF16BA}" srcId="{242DFFC9-32A3-4A5B-920C-1D553A32D1B9}" destId="{6B7CEFD5-4B50-4B5A-B724-04A61AD56E4D}" srcOrd="1" destOrd="0" parTransId="{D1672D1C-51D0-4389-9F07-EE98C939C668}" sibTransId="{569C399C-B78E-4F86-B79A-F812E9754A1B}"/>
    <dgm:cxn modelId="{E8FC38AD-27A2-4AEC-BAB9-EE1F869C8622}" type="presOf" srcId="{569C399C-B78E-4F86-B79A-F812E9754A1B}" destId="{9644D801-AD6F-42E8-A8A6-65A73878B8E8}" srcOrd="0" destOrd="0" presId="urn:microsoft.com/office/officeart/2005/8/layout/cycle6"/>
    <dgm:cxn modelId="{11925075-F614-403F-9212-4A568746AFB4}" type="presParOf" srcId="{33E125B3-001C-4C70-B278-2F11B23F4EE1}" destId="{D6872E3F-7668-4FD0-8828-CFBC0DBD32C5}" srcOrd="0" destOrd="0" presId="urn:microsoft.com/office/officeart/2005/8/layout/cycle6"/>
    <dgm:cxn modelId="{43219AB5-3ADF-4E95-B540-4AC460EE5D1D}" type="presParOf" srcId="{33E125B3-001C-4C70-B278-2F11B23F4EE1}" destId="{15096A44-4955-464B-BEA1-D12B82729021}" srcOrd="1" destOrd="0" presId="urn:microsoft.com/office/officeart/2005/8/layout/cycle6"/>
    <dgm:cxn modelId="{85612960-E1C4-4906-AECB-624C8E9A247C}" type="presParOf" srcId="{33E125B3-001C-4C70-B278-2F11B23F4EE1}" destId="{F00F8C7D-7BDD-440D-872A-D200E3A227AD}" srcOrd="2" destOrd="0" presId="urn:microsoft.com/office/officeart/2005/8/layout/cycle6"/>
    <dgm:cxn modelId="{050D2A34-523B-4180-B8F5-3335B2BE12BB}" type="presParOf" srcId="{33E125B3-001C-4C70-B278-2F11B23F4EE1}" destId="{E465EB9D-408D-4C21-833C-7C3EC189BA96}" srcOrd="3" destOrd="0" presId="urn:microsoft.com/office/officeart/2005/8/layout/cycle6"/>
    <dgm:cxn modelId="{D9B60B92-2F64-480A-AEA4-F1500F7CB0D1}" type="presParOf" srcId="{33E125B3-001C-4C70-B278-2F11B23F4EE1}" destId="{4BF0FC25-AD35-4E2B-9CF8-429EC344A30D}" srcOrd="4" destOrd="0" presId="urn:microsoft.com/office/officeart/2005/8/layout/cycle6"/>
    <dgm:cxn modelId="{5BD14ADE-1E52-460B-8F05-01950E03FC98}" type="presParOf" srcId="{33E125B3-001C-4C70-B278-2F11B23F4EE1}" destId="{9644D801-AD6F-42E8-A8A6-65A73878B8E8}" srcOrd="5" destOrd="0" presId="urn:microsoft.com/office/officeart/2005/8/layout/cycle6"/>
    <dgm:cxn modelId="{F53A9D04-EE1B-4323-ACB4-BCF2C88E44D6}" type="presParOf" srcId="{33E125B3-001C-4C70-B278-2F11B23F4EE1}" destId="{CE85BBBC-0A2E-44C9-A890-89A28900E11C}" srcOrd="6" destOrd="0" presId="urn:microsoft.com/office/officeart/2005/8/layout/cycle6"/>
    <dgm:cxn modelId="{2F4EDE62-6B1F-477E-ABD2-B9F4B3466366}" type="presParOf" srcId="{33E125B3-001C-4C70-B278-2F11B23F4EE1}" destId="{886CD7A7-69D1-44B8-90B8-107AE245AF7D}" srcOrd="7" destOrd="0" presId="urn:microsoft.com/office/officeart/2005/8/layout/cycle6"/>
    <dgm:cxn modelId="{E61392CA-9CB0-41E5-BBF3-5CF86C91585A}" type="presParOf" srcId="{33E125B3-001C-4C70-B278-2F11B23F4EE1}" destId="{ED9A75B9-BEC7-4585-92B7-9A4A416E73EC}" srcOrd="8" destOrd="0" presId="urn:microsoft.com/office/officeart/2005/8/layout/cycle6"/>
    <dgm:cxn modelId="{6513D774-689F-46CE-8C46-0CC70E616A1B}" type="presParOf" srcId="{33E125B3-001C-4C70-B278-2F11B23F4EE1}" destId="{2CE085E6-AE66-4E29-B0C6-BB2F6C94DF7C}" srcOrd="9" destOrd="0" presId="urn:microsoft.com/office/officeart/2005/8/layout/cycle6"/>
    <dgm:cxn modelId="{A14753E9-E222-4120-9800-465229087F5C}" type="presParOf" srcId="{33E125B3-001C-4C70-B278-2F11B23F4EE1}" destId="{319F47DA-F585-4F3A-A9C0-90B0D9833647}" srcOrd="10" destOrd="0" presId="urn:microsoft.com/office/officeart/2005/8/layout/cycle6"/>
    <dgm:cxn modelId="{F4F649F2-6EAD-494F-9434-7E69D45E8156}" type="presParOf" srcId="{33E125B3-001C-4C70-B278-2F11B23F4EE1}" destId="{42C77758-9186-468C-9897-CDA7F868A361}" srcOrd="11" destOrd="0" presId="urn:microsoft.com/office/officeart/2005/8/layout/cycle6"/>
    <dgm:cxn modelId="{AB583758-61C2-489A-B118-C3B5526386FD}" type="presParOf" srcId="{33E125B3-001C-4C70-B278-2F11B23F4EE1}" destId="{01344321-A21F-44F1-9DA7-A9E33D401910}" srcOrd="12" destOrd="0" presId="urn:microsoft.com/office/officeart/2005/8/layout/cycle6"/>
    <dgm:cxn modelId="{BB3606EE-170A-430D-B75F-F3443D547856}" type="presParOf" srcId="{33E125B3-001C-4C70-B278-2F11B23F4EE1}" destId="{EC7BCC26-63CE-4AF3-AD3A-70BCAFE4E518}" srcOrd="13" destOrd="0" presId="urn:microsoft.com/office/officeart/2005/8/layout/cycle6"/>
    <dgm:cxn modelId="{A23F909C-EF81-41F7-AAEB-805B9A45EB64}" type="presParOf" srcId="{33E125B3-001C-4C70-B278-2F11B23F4EE1}" destId="{9CC2721F-BB28-436D-8699-87E1CFE46C4E}"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860100-8B61-418F-9456-816B29C7B8F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tr-TR"/>
        </a:p>
      </dgm:t>
    </dgm:pt>
    <dgm:pt modelId="{BEA1BE58-1CE5-4CF5-A077-51830224E119}">
      <dgm:prSet phldrT="[Metin]"/>
      <dgm:spPr/>
      <dgm:t>
        <a:bodyPr/>
        <a:lstStyle/>
        <a:p>
          <a:r>
            <a:rPr lang="tr-TR" dirty="0"/>
            <a:t>1 saat ön toplantı (sadece öğretmenler)</a:t>
          </a:r>
        </a:p>
      </dgm:t>
    </dgm:pt>
    <dgm:pt modelId="{10EB3821-BDC8-4D4D-B6BD-E672781BFDE5}" type="parTrans" cxnId="{1BC46424-4161-4080-866C-2C2C303E1BFB}">
      <dgm:prSet/>
      <dgm:spPr/>
      <dgm:t>
        <a:bodyPr/>
        <a:lstStyle/>
        <a:p>
          <a:endParaRPr lang="tr-TR"/>
        </a:p>
      </dgm:t>
    </dgm:pt>
    <dgm:pt modelId="{74E87AE2-4D58-4044-88E7-2DE69849ACFD}" type="sibTrans" cxnId="{1BC46424-4161-4080-866C-2C2C303E1BFB}">
      <dgm:prSet/>
      <dgm:spPr/>
      <dgm:t>
        <a:bodyPr/>
        <a:lstStyle/>
        <a:p>
          <a:endParaRPr lang="tr-TR"/>
        </a:p>
      </dgm:t>
    </dgm:pt>
    <dgm:pt modelId="{F820EF62-0EA2-4D62-BA63-008298199F33}">
      <dgm:prSet phldrT="[Metin]"/>
      <dgm:spPr/>
      <dgm:t>
        <a:bodyPr/>
        <a:lstStyle/>
        <a:p>
          <a:r>
            <a:rPr lang="tr-TR" dirty="0"/>
            <a:t>2 saat Harezmi uygulama saati </a:t>
          </a:r>
        </a:p>
      </dgm:t>
    </dgm:pt>
    <dgm:pt modelId="{87AF9228-CBAC-4CDF-87B6-198D3DCC30F0}" type="parTrans" cxnId="{7FBA560D-E41B-46D2-B78F-D86F344DC8A2}">
      <dgm:prSet/>
      <dgm:spPr/>
      <dgm:t>
        <a:bodyPr/>
        <a:lstStyle/>
        <a:p>
          <a:endParaRPr lang="tr-TR"/>
        </a:p>
      </dgm:t>
    </dgm:pt>
    <dgm:pt modelId="{8B2FF733-D353-48DB-A637-0E90363B3C61}" type="sibTrans" cxnId="{7FBA560D-E41B-46D2-B78F-D86F344DC8A2}">
      <dgm:prSet/>
      <dgm:spPr/>
      <dgm:t>
        <a:bodyPr/>
        <a:lstStyle/>
        <a:p>
          <a:endParaRPr lang="tr-TR"/>
        </a:p>
      </dgm:t>
    </dgm:pt>
    <dgm:pt modelId="{AFB8E1F8-A7C7-4C08-B337-0B0158CCDEB2}">
      <dgm:prSet phldrT="[Metin]"/>
      <dgm:spPr/>
      <dgm:t>
        <a:bodyPr/>
        <a:lstStyle/>
        <a:p>
          <a:r>
            <a:rPr lang="tr-TR" dirty="0"/>
            <a:t>1 saat son toplantı (sadece öğretmenler)</a:t>
          </a:r>
        </a:p>
      </dgm:t>
    </dgm:pt>
    <dgm:pt modelId="{75EFD572-04A5-49B9-A9F8-D1B67B6AEB61}" type="parTrans" cxnId="{765F337A-976F-4BD1-89A8-F7514EDC2306}">
      <dgm:prSet/>
      <dgm:spPr/>
      <dgm:t>
        <a:bodyPr/>
        <a:lstStyle/>
        <a:p>
          <a:endParaRPr lang="tr-TR"/>
        </a:p>
      </dgm:t>
    </dgm:pt>
    <dgm:pt modelId="{AF87E859-C0F2-458A-88F8-BDB47777F429}" type="sibTrans" cxnId="{765F337A-976F-4BD1-89A8-F7514EDC2306}">
      <dgm:prSet/>
      <dgm:spPr/>
      <dgm:t>
        <a:bodyPr/>
        <a:lstStyle/>
        <a:p>
          <a:endParaRPr lang="tr-TR"/>
        </a:p>
      </dgm:t>
    </dgm:pt>
    <dgm:pt modelId="{E0C6CC40-1AC0-408E-8F01-92DAB90CDAA7}" type="pres">
      <dgm:prSet presAssocID="{40860100-8B61-418F-9456-816B29C7B8F2}" presName="Name0" presStyleCnt="0">
        <dgm:presLayoutVars>
          <dgm:chMax val="11"/>
          <dgm:chPref val="11"/>
          <dgm:dir/>
          <dgm:resizeHandles/>
        </dgm:presLayoutVars>
      </dgm:prSet>
      <dgm:spPr/>
      <dgm:t>
        <a:bodyPr/>
        <a:lstStyle/>
        <a:p>
          <a:endParaRPr lang="tr-TR"/>
        </a:p>
      </dgm:t>
    </dgm:pt>
    <dgm:pt modelId="{0A1F1932-13F1-4D51-A4FA-C34388847D54}" type="pres">
      <dgm:prSet presAssocID="{AFB8E1F8-A7C7-4C08-B337-0B0158CCDEB2}" presName="Accent3" presStyleCnt="0"/>
      <dgm:spPr/>
    </dgm:pt>
    <dgm:pt modelId="{0EF036F8-A91A-4446-BD43-D6F5BCDE78D9}" type="pres">
      <dgm:prSet presAssocID="{AFB8E1F8-A7C7-4C08-B337-0B0158CCDEB2}" presName="Accent" presStyleLbl="node1" presStyleIdx="0" presStyleCnt="3"/>
      <dgm:spPr/>
    </dgm:pt>
    <dgm:pt modelId="{1A26D510-6E2A-4DD3-AA7C-2109201540FA}" type="pres">
      <dgm:prSet presAssocID="{AFB8E1F8-A7C7-4C08-B337-0B0158CCDEB2}" presName="ParentBackground3" presStyleCnt="0"/>
      <dgm:spPr/>
    </dgm:pt>
    <dgm:pt modelId="{DE3FDC35-8AB2-41BE-B79C-19A1E2672B90}" type="pres">
      <dgm:prSet presAssocID="{AFB8E1F8-A7C7-4C08-B337-0B0158CCDEB2}" presName="ParentBackground" presStyleLbl="fgAcc1" presStyleIdx="0" presStyleCnt="3"/>
      <dgm:spPr/>
      <dgm:t>
        <a:bodyPr/>
        <a:lstStyle/>
        <a:p>
          <a:endParaRPr lang="tr-TR"/>
        </a:p>
      </dgm:t>
    </dgm:pt>
    <dgm:pt modelId="{A8E9349F-D9D5-4C3E-8EEC-78243BB806E6}" type="pres">
      <dgm:prSet presAssocID="{AFB8E1F8-A7C7-4C08-B337-0B0158CCDEB2}" presName="Parent3" presStyleLbl="revTx" presStyleIdx="0" presStyleCnt="0">
        <dgm:presLayoutVars>
          <dgm:chMax val="1"/>
          <dgm:chPref val="1"/>
          <dgm:bulletEnabled val="1"/>
        </dgm:presLayoutVars>
      </dgm:prSet>
      <dgm:spPr/>
      <dgm:t>
        <a:bodyPr/>
        <a:lstStyle/>
        <a:p>
          <a:endParaRPr lang="tr-TR"/>
        </a:p>
      </dgm:t>
    </dgm:pt>
    <dgm:pt modelId="{016E0FCA-5DC1-4D09-8088-71EFFFC2B81B}" type="pres">
      <dgm:prSet presAssocID="{F820EF62-0EA2-4D62-BA63-008298199F33}" presName="Accent2" presStyleCnt="0"/>
      <dgm:spPr/>
    </dgm:pt>
    <dgm:pt modelId="{E56F9DBE-08F5-40B5-83BA-1B4C74C9F58A}" type="pres">
      <dgm:prSet presAssocID="{F820EF62-0EA2-4D62-BA63-008298199F33}" presName="Accent" presStyleLbl="node1" presStyleIdx="1" presStyleCnt="3"/>
      <dgm:spPr/>
    </dgm:pt>
    <dgm:pt modelId="{D32E78C0-69B6-4B1F-BBC1-BE9550E6D691}" type="pres">
      <dgm:prSet presAssocID="{F820EF62-0EA2-4D62-BA63-008298199F33}" presName="ParentBackground2" presStyleCnt="0"/>
      <dgm:spPr/>
    </dgm:pt>
    <dgm:pt modelId="{A32E1688-19A4-4CB0-A199-CBB108682E73}" type="pres">
      <dgm:prSet presAssocID="{F820EF62-0EA2-4D62-BA63-008298199F33}" presName="ParentBackground" presStyleLbl="fgAcc1" presStyleIdx="1" presStyleCnt="3"/>
      <dgm:spPr/>
      <dgm:t>
        <a:bodyPr/>
        <a:lstStyle/>
        <a:p>
          <a:endParaRPr lang="tr-TR"/>
        </a:p>
      </dgm:t>
    </dgm:pt>
    <dgm:pt modelId="{ED9BFAD7-F72F-4605-8585-5D47079CD181}" type="pres">
      <dgm:prSet presAssocID="{F820EF62-0EA2-4D62-BA63-008298199F33}" presName="Parent2" presStyleLbl="revTx" presStyleIdx="0" presStyleCnt="0">
        <dgm:presLayoutVars>
          <dgm:chMax val="1"/>
          <dgm:chPref val="1"/>
          <dgm:bulletEnabled val="1"/>
        </dgm:presLayoutVars>
      </dgm:prSet>
      <dgm:spPr/>
      <dgm:t>
        <a:bodyPr/>
        <a:lstStyle/>
        <a:p>
          <a:endParaRPr lang="tr-TR"/>
        </a:p>
      </dgm:t>
    </dgm:pt>
    <dgm:pt modelId="{7FC6FBFC-C6FB-4F91-8628-E09758D15F64}" type="pres">
      <dgm:prSet presAssocID="{BEA1BE58-1CE5-4CF5-A077-51830224E119}" presName="Accent1" presStyleCnt="0"/>
      <dgm:spPr/>
    </dgm:pt>
    <dgm:pt modelId="{9A95D5FD-E0A2-41F5-B5E1-9DB33D4908F1}" type="pres">
      <dgm:prSet presAssocID="{BEA1BE58-1CE5-4CF5-A077-51830224E119}" presName="Accent" presStyleLbl="node1" presStyleIdx="2" presStyleCnt="3"/>
      <dgm:spPr/>
    </dgm:pt>
    <dgm:pt modelId="{9FEFF2F5-4BC4-4285-B1F7-DA386A5EF1FA}" type="pres">
      <dgm:prSet presAssocID="{BEA1BE58-1CE5-4CF5-A077-51830224E119}" presName="ParentBackground1" presStyleCnt="0"/>
      <dgm:spPr/>
    </dgm:pt>
    <dgm:pt modelId="{7C3FD8FA-EF9C-4B77-9A5B-FA583A0A7C29}" type="pres">
      <dgm:prSet presAssocID="{BEA1BE58-1CE5-4CF5-A077-51830224E119}" presName="ParentBackground" presStyleLbl="fgAcc1" presStyleIdx="2" presStyleCnt="3"/>
      <dgm:spPr/>
      <dgm:t>
        <a:bodyPr/>
        <a:lstStyle/>
        <a:p>
          <a:endParaRPr lang="tr-TR"/>
        </a:p>
      </dgm:t>
    </dgm:pt>
    <dgm:pt modelId="{1A380E71-A064-443D-B362-FECA014D14BD}" type="pres">
      <dgm:prSet presAssocID="{BEA1BE58-1CE5-4CF5-A077-51830224E119}" presName="Parent1" presStyleLbl="revTx" presStyleIdx="0" presStyleCnt="0">
        <dgm:presLayoutVars>
          <dgm:chMax val="1"/>
          <dgm:chPref val="1"/>
          <dgm:bulletEnabled val="1"/>
        </dgm:presLayoutVars>
      </dgm:prSet>
      <dgm:spPr/>
      <dgm:t>
        <a:bodyPr/>
        <a:lstStyle/>
        <a:p>
          <a:endParaRPr lang="tr-TR"/>
        </a:p>
      </dgm:t>
    </dgm:pt>
  </dgm:ptLst>
  <dgm:cxnLst>
    <dgm:cxn modelId="{51750EFB-6D57-492B-892A-CCB6C0BCD3F8}" type="presOf" srcId="{40860100-8B61-418F-9456-816B29C7B8F2}" destId="{E0C6CC40-1AC0-408E-8F01-92DAB90CDAA7}" srcOrd="0" destOrd="0" presId="urn:microsoft.com/office/officeart/2011/layout/CircleProcess"/>
    <dgm:cxn modelId="{2B7E4F31-6061-4410-9E2F-B9530D64941E}" type="presOf" srcId="{BEA1BE58-1CE5-4CF5-A077-51830224E119}" destId="{7C3FD8FA-EF9C-4B77-9A5B-FA583A0A7C29}" srcOrd="0" destOrd="0" presId="urn:microsoft.com/office/officeart/2011/layout/CircleProcess"/>
    <dgm:cxn modelId="{754FBE41-0BFD-4126-94D1-F26CF331C6E8}" type="presOf" srcId="{F820EF62-0EA2-4D62-BA63-008298199F33}" destId="{ED9BFAD7-F72F-4605-8585-5D47079CD181}" srcOrd="1" destOrd="0" presId="urn:microsoft.com/office/officeart/2011/layout/CircleProcess"/>
    <dgm:cxn modelId="{EA54DF93-0494-456A-A477-1CE4CCBB810F}" type="presOf" srcId="{AFB8E1F8-A7C7-4C08-B337-0B0158CCDEB2}" destId="{A8E9349F-D9D5-4C3E-8EEC-78243BB806E6}" srcOrd="1" destOrd="0" presId="urn:microsoft.com/office/officeart/2011/layout/CircleProcess"/>
    <dgm:cxn modelId="{765F337A-976F-4BD1-89A8-F7514EDC2306}" srcId="{40860100-8B61-418F-9456-816B29C7B8F2}" destId="{AFB8E1F8-A7C7-4C08-B337-0B0158CCDEB2}" srcOrd="2" destOrd="0" parTransId="{75EFD572-04A5-49B9-A9F8-D1B67B6AEB61}" sibTransId="{AF87E859-C0F2-458A-88F8-BDB47777F429}"/>
    <dgm:cxn modelId="{1BC46424-4161-4080-866C-2C2C303E1BFB}" srcId="{40860100-8B61-418F-9456-816B29C7B8F2}" destId="{BEA1BE58-1CE5-4CF5-A077-51830224E119}" srcOrd="0" destOrd="0" parTransId="{10EB3821-BDC8-4D4D-B6BD-E672781BFDE5}" sibTransId="{74E87AE2-4D58-4044-88E7-2DE69849ACFD}"/>
    <dgm:cxn modelId="{A3DDF01C-0D9E-4584-8589-A1733CBE00A6}" type="presOf" srcId="{AFB8E1F8-A7C7-4C08-B337-0B0158CCDEB2}" destId="{DE3FDC35-8AB2-41BE-B79C-19A1E2672B90}" srcOrd="0" destOrd="0" presId="urn:microsoft.com/office/officeart/2011/layout/CircleProcess"/>
    <dgm:cxn modelId="{E81E8B73-4158-4D29-8FD4-428A532E2CC2}" type="presOf" srcId="{BEA1BE58-1CE5-4CF5-A077-51830224E119}" destId="{1A380E71-A064-443D-B362-FECA014D14BD}" srcOrd="1" destOrd="0" presId="urn:microsoft.com/office/officeart/2011/layout/CircleProcess"/>
    <dgm:cxn modelId="{E4D08F9B-AEC2-42E4-A035-4ED2B28CEFF6}" type="presOf" srcId="{F820EF62-0EA2-4D62-BA63-008298199F33}" destId="{A32E1688-19A4-4CB0-A199-CBB108682E73}" srcOrd="0" destOrd="0" presId="urn:microsoft.com/office/officeart/2011/layout/CircleProcess"/>
    <dgm:cxn modelId="{7FBA560D-E41B-46D2-B78F-D86F344DC8A2}" srcId="{40860100-8B61-418F-9456-816B29C7B8F2}" destId="{F820EF62-0EA2-4D62-BA63-008298199F33}" srcOrd="1" destOrd="0" parTransId="{87AF9228-CBAC-4CDF-87B6-198D3DCC30F0}" sibTransId="{8B2FF733-D353-48DB-A637-0E90363B3C61}"/>
    <dgm:cxn modelId="{536D5ADC-C54B-4889-B6A7-B229A5A081A1}" type="presParOf" srcId="{E0C6CC40-1AC0-408E-8F01-92DAB90CDAA7}" destId="{0A1F1932-13F1-4D51-A4FA-C34388847D54}" srcOrd="0" destOrd="0" presId="urn:microsoft.com/office/officeart/2011/layout/CircleProcess"/>
    <dgm:cxn modelId="{B5B48A3C-1409-453D-84A8-BD06F92F95DB}" type="presParOf" srcId="{0A1F1932-13F1-4D51-A4FA-C34388847D54}" destId="{0EF036F8-A91A-4446-BD43-D6F5BCDE78D9}" srcOrd="0" destOrd="0" presId="urn:microsoft.com/office/officeart/2011/layout/CircleProcess"/>
    <dgm:cxn modelId="{522099E4-CBB0-4300-A9B1-2F6514FC2EE9}" type="presParOf" srcId="{E0C6CC40-1AC0-408E-8F01-92DAB90CDAA7}" destId="{1A26D510-6E2A-4DD3-AA7C-2109201540FA}" srcOrd="1" destOrd="0" presId="urn:microsoft.com/office/officeart/2011/layout/CircleProcess"/>
    <dgm:cxn modelId="{C0B23F08-437B-4076-9AD6-914AF07456E6}" type="presParOf" srcId="{1A26D510-6E2A-4DD3-AA7C-2109201540FA}" destId="{DE3FDC35-8AB2-41BE-B79C-19A1E2672B90}" srcOrd="0" destOrd="0" presId="urn:microsoft.com/office/officeart/2011/layout/CircleProcess"/>
    <dgm:cxn modelId="{D59188A9-8E57-474B-AA49-97C62FCDDCD0}" type="presParOf" srcId="{E0C6CC40-1AC0-408E-8F01-92DAB90CDAA7}" destId="{A8E9349F-D9D5-4C3E-8EEC-78243BB806E6}" srcOrd="2" destOrd="0" presId="urn:microsoft.com/office/officeart/2011/layout/CircleProcess"/>
    <dgm:cxn modelId="{F9AE6AAC-3A1E-483C-9BB7-82F5C0D8D4C7}" type="presParOf" srcId="{E0C6CC40-1AC0-408E-8F01-92DAB90CDAA7}" destId="{016E0FCA-5DC1-4D09-8088-71EFFFC2B81B}" srcOrd="3" destOrd="0" presId="urn:microsoft.com/office/officeart/2011/layout/CircleProcess"/>
    <dgm:cxn modelId="{67785579-1762-4988-8286-D0DB38BC0271}" type="presParOf" srcId="{016E0FCA-5DC1-4D09-8088-71EFFFC2B81B}" destId="{E56F9DBE-08F5-40B5-83BA-1B4C74C9F58A}" srcOrd="0" destOrd="0" presId="urn:microsoft.com/office/officeart/2011/layout/CircleProcess"/>
    <dgm:cxn modelId="{BAB26A10-CC77-43FA-93A8-5DCC8E41B58F}" type="presParOf" srcId="{E0C6CC40-1AC0-408E-8F01-92DAB90CDAA7}" destId="{D32E78C0-69B6-4B1F-BBC1-BE9550E6D691}" srcOrd="4" destOrd="0" presId="urn:microsoft.com/office/officeart/2011/layout/CircleProcess"/>
    <dgm:cxn modelId="{FC51518F-B24F-4C1B-A68A-CAB36A2AC7A6}" type="presParOf" srcId="{D32E78C0-69B6-4B1F-BBC1-BE9550E6D691}" destId="{A32E1688-19A4-4CB0-A199-CBB108682E73}" srcOrd="0" destOrd="0" presId="urn:microsoft.com/office/officeart/2011/layout/CircleProcess"/>
    <dgm:cxn modelId="{58419976-AD12-4781-8878-E60AC9274044}" type="presParOf" srcId="{E0C6CC40-1AC0-408E-8F01-92DAB90CDAA7}" destId="{ED9BFAD7-F72F-4605-8585-5D47079CD181}" srcOrd="5" destOrd="0" presId="urn:microsoft.com/office/officeart/2011/layout/CircleProcess"/>
    <dgm:cxn modelId="{DAEE270B-4AF7-40DA-B0A6-15E3DB8CD763}" type="presParOf" srcId="{E0C6CC40-1AC0-408E-8F01-92DAB90CDAA7}" destId="{7FC6FBFC-C6FB-4F91-8628-E09758D15F64}" srcOrd="6" destOrd="0" presId="urn:microsoft.com/office/officeart/2011/layout/CircleProcess"/>
    <dgm:cxn modelId="{F4490E61-8E6C-422D-A4DE-0754005D19B3}" type="presParOf" srcId="{7FC6FBFC-C6FB-4F91-8628-E09758D15F64}" destId="{9A95D5FD-E0A2-41F5-B5E1-9DB33D4908F1}" srcOrd="0" destOrd="0" presId="urn:microsoft.com/office/officeart/2011/layout/CircleProcess"/>
    <dgm:cxn modelId="{8236B154-FE4C-4869-9D7B-FF99C9C8649B}" type="presParOf" srcId="{E0C6CC40-1AC0-408E-8F01-92DAB90CDAA7}" destId="{9FEFF2F5-4BC4-4285-B1F7-DA386A5EF1FA}" srcOrd="7" destOrd="0" presId="urn:microsoft.com/office/officeart/2011/layout/CircleProcess"/>
    <dgm:cxn modelId="{2E30BA9D-C624-4D4B-8F45-EB6B70096198}" type="presParOf" srcId="{9FEFF2F5-4BC4-4285-B1F7-DA386A5EF1FA}" destId="{7C3FD8FA-EF9C-4B77-9A5B-FA583A0A7C29}" srcOrd="0" destOrd="0" presId="urn:microsoft.com/office/officeart/2011/layout/CircleProcess"/>
    <dgm:cxn modelId="{D78C4950-B7EE-4F0F-A6BE-4A87C4C3F05B}" type="presParOf" srcId="{E0C6CC40-1AC0-408E-8F01-92DAB90CDAA7}" destId="{1A380E71-A064-443D-B362-FECA014D14BD}"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9A91AE-6B6C-40E2-B667-D0EA850FE545}"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tr-TR"/>
        </a:p>
      </dgm:t>
    </dgm:pt>
    <dgm:pt modelId="{8DB46C7D-BEA6-42F9-BE54-7EB8B91245CC}">
      <dgm:prSet phldrT="[Metin]"/>
      <dgm:spPr/>
      <dgm:t>
        <a:bodyPr/>
        <a:lstStyle/>
        <a:p>
          <a:r>
            <a:rPr lang="tr-TR" b="1" dirty="0">
              <a:solidFill>
                <a:schemeClr val="lt1"/>
              </a:solidFill>
              <a:latin typeface="Calibri"/>
              <a:ea typeface="Calibri"/>
              <a:cs typeface="Calibri"/>
              <a:sym typeface="Calibri"/>
            </a:rPr>
            <a:t>Fen ve Matematik Bilimleri</a:t>
          </a:r>
          <a:endParaRPr lang="tr-TR" b="1" dirty="0"/>
        </a:p>
      </dgm:t>
    </dgm:pt>
    <dgm:pt modelId="{8F5AC23A-7635-4F8B-B562-36D6FC7BC5A6}" type="parTrans" cxnId="{C3BFECBA-CED3-4873-8B82-B89CABE6F327}">
      <dgm:prSet/>
      <dgm:spPr/>
      <dgm:t>
        <a:bodyPr/>
        <a:lstStyle/>
        <a:p>
          <a:endParaRPr lang="tr-TR"/>
        </a:p>
      </dgm:t>
    </dgm:pt>
    <dgm:pt modelId="{C0CA4D70-F673-412E-B80D-FD6BA188F36A}" type="sibTrans" cxnId="{C3BFECBA-CED3-4873-8B82-B89CABE6F327}">
      <dgm:prSet/>
      <dgm:spPr/>
      <dgm:t>
        <a:bodyPr/>
        <a:lstStyle/>
        <a:p>
          <a:endParaRPr lang="tr-TR"/>
        </a:p>
      </dgm:t>
    </dgm:pt>
    <dgm:pt modelId="{50C5FE78-84CD-49D8-851D-5932C89FB35E}">
      <dgm:prSet phldrT="[Metin]"/>
      <dgm:spPr/>
      <dgm:t>
        <a:bodyPr/>
        <a:lstStyle/>
        <a:p>
          <a:r>
            <a:rPr lang="tr-TR" b="1" dirty="0">
              <a:solidFill>
                <a:schemeClr val="lt1"/>
              </a:solidFill>
              <a:latin typeface="Calibri"/>
              <a:ea typeface="Calibri"/>
              <a:cs typeface="Calibri"/>
              <a:sym typeface="Calibri"/>
            </a:rPr>
            <a:t>Sosyal Bilimler</a:t>
          </a:r>
          <a:endParaRPr lang="tr-TR" b="1" dirty="0"/>
        </a:p>
      </dgm:t>
    </dgm:pt>
    <dgm:pt modelId="{6AA19053-0822-426B-B7DE-52451CF97AA2}" type="parTrans" cxnId="{753F05F5-918F-46CB-B11A-717439622968}">
      <dgm:prSet/>
      <dgm:spPr/>
      <dgm:t>
        <a:bodyPr/>
        <a:lstStyle/>
        <a:p>
          <a:endParaRPr lang="tr-TR"/>
        </a:p>
      </dgm:t>
    </dgm:pt>
    <dgm:pt modelId="{57DA6D03-8703-4B20-9C09-937DE2F02156}" type="sibTrans" cxnId="{753F05F5-918F-46CB-B11A-717439622968}">
      <dgm:prSet/>
      <dgm:spPr/>
      <dgm:t>
        <a:bodyPr/>
        <a:lstStyle/>
        <a:p>
          <a:endParaRPr lang="tr-TR"/>
        </a:p>
      </dgm:t>
    </dgm:pt>
    <dgm:pt modelId="{B40ACAC2-A6EF-44CA-BAF2-2ED30AFC494F}">
      <dgm:prSet phldrT="[Metin]"/>
      <dgm:spPr/>
      <dgm:t>
        <a:bodyPr/>
        <a:lstStyle/>
        <a:p>
          <a:r>
            <a:rPr lang="tr-TR" b="1" dirty="0">
              <a:solidFill>
                <a:schemeClr val="lt1"/>
              </a:solidFill>
              <a:latin typeface="Calibri"/>
              <a:ea typeface="Calibri"/>
              <a:cs typeface="Calibri"/>
              <a:sym typeface="Calibri"/>
            </a:rPr>
            <a:t>Bilişim Teknolojileri</a:t>
          </a:r>
          <a:endParaRPr lang="tr-TR" b="1" dirty="0"/>
        </a:p>
      </dgm:t>
    </dgm:pt>
    <dgm:pt modelId="{B408F529-7344-42CE-B7FA-6EEE0AA2D673}" type="parTrans" cxnId="{3515BA1B-27E1-44A2-918C-59F01015D000}">
      <dgm:prSet/>
      <dgm:spPr/>
      <dgm:t>
        <a:bodyPr/>
        <a:lstStyle/>
        <a:p>
          <a:endParaRPr lang="tr-TR"/>
        </a:p>
      </dgm:t>
    </dgm:pt>
    <dgm:pt modelId="{3E7F2FB3-ED20-4F6B-8A6A-5EAA6BDC4E61}" type="sibTrans" cxnId="{3515BA1B-27E1-44A2-918C-59F01015D000}">
      <dgm:prSet/>
      <dgm:spPr/>
      <dgm:t>
        <a:bodyPr/>
        <a:lstStyle/>
        <a:p>
          <a:endParaRPr lang="tr-TR"/>
        </a:p>
      </dgm:t>
    </dgm:pt>
    <dgm:pt modelId="{A3C03E6D-F6BA-414A-B03B-FF359110A5A9}" type="pres">
      <dgm:prSet presAssocID="{629A91AE-6B6C-40E2-B667-D0EA850FE545}" presName="composite" presStyleCnt="0">
        <dgm:presLayoutVars>
          <dgm:chMax val="1"/>
          <dgm:dir/>
          <dgm:resizeHandles val="exact"/>
        </dgm:presLayoutVars>
      </dgm:prSet>
      <dgm:spPr/>
      <dgm:t>
        <a:bodyPr/>
        <a:lstStyle/>
        <a:p>
          <a:endParaRPr lang="tr-TR"/>
        </a:p>
      </dgm:t>
    </dgm:pt>
    <dgm:pt modelId="{2768B0BC-83A0-4C16-AE7C-B6DE117D0F7F}" type="pres">
      <dgm:prSet presAssocID="{629A91AE-6B6C-40E2-B667-D0EA850FE545}" presName="radial" presStyleCnt="0">
        <dgm:presLayoutVars>
          <dgm:animLvl val="ctr"/>
        </dgm:presLayoutVars>
      </dgm:prSet>
      <dgm:spPr/>
    </dgm:pt>
    <dgm:pt modelId="{251BF1F2-D120-4331-9E35-3B660387EACE}" type="pres">
      <dgm:prSet presAssocID="{8DB46C7D-BEA6-42F9-BE54-7EB8B91245CC}" presName="centerShape" presStyleLbl="vennNode1" presStyleIdx="0" presStyleCnt="3" custScaleX="99161" custScaleY="99161" custLinFactNeighborX="0" custLinFactNeighborY="-12570"/>
      <dgm:spPr/>
      <dgm:t>
        <a:bodyPr/>
        <a:lstStyle/>
        <a:p>
          <a:endParaRPr lang="tr-TR"/>
        </a:p>
      </dgm:t>
    </dgm:pt>
    <dgm:pt modelId="{3E7CEA80-E336-4EE2-A81B-18ED8DD3E713}" type="pres">
      <dgm:prSet presAssocID="{50C5FE78-84CD-49D8-851D-5932C89FB35E}" presName="node" presStyleLbl="vennNode1" presStyleIdx="1" presStyleCnt="3" custScaleX="198322" custScaleY="198322" custRadScaleRad="116930" custRadScaleInc="67033">
        <dgm:presLayoutVars>
          <dgm:bulletEnabled val="1"/>
        </dgm:presLayoutVars>
      </dgm:prSet>
      <dgm:spPr/>
      <dgm:t>
        <a:bodyPr/>
        <a:lstStyle/>
        <a:p>
          <a:endParaRPr lang="tr-TR"/>
        </a:p>
      </dgm:t>
    </dgm:pt>
    <dgm:pt modelId="{438E0B2A-CA97-4951-80CC-264C9526273B}" type="pres">
      <dgm:prSet presAssocID="{B40ACAC2-A6EF-44CA-BAF2-2ED30AFC494F}" presName="node" presStyleLbl="vennNode1" presStyleIdx="2" presStyleCnt="3" custScaleX="198322" custScaleY="198322" custRadScaleRad="118676" custRadScaleInc="35098">
        <dgm:presLayoutVars>
          <dgm:bulletEnabled val="1"/>
        </dgm:presLayoutVars>
      </dgm:prSet>
      <dgm:spPr/>
      <dgm:t>
        <a:bodyPr/>
        <a:lstStyle/>
        <a:p>
          <a:endParaRPr lang="tr-TR"/>
        </a:p>
      </dgm:t>
    </dgm:pt>
  </dgm:ptLst>
  <dgm:cxnLst>
    <dgm:cxn modelId="{8F8097D2-39CF-47CB-9055-7141528CF703}" type="presOf" srcId="{8DB46C7D-BEA6-42F9-BE54-7EB8B91245CC}" destId="{251BF1F2-D120-4331-9E35-3B660387EACE}" srcOrd="0" destOrd="0" presId="urn:microsoft.com/office/officeart/2005/8/layout/radial3"/>
    <dgm:cxn modelId="{56E68D5B-28DC-44A9-B3DB-8783643800B8}" type="presOf" srcId="{629A91AE-6B6C-40E2-B667-D0EA850FE545}" destId="{A3C03E6D-F6BA-414A-B03B-FF359110A5A9}" srcOrd="0" destOrd="0" presId="urn:microsoft.com/office/officeart/2005/8/layout/radial3"/>
    <dgm:cxn modelId="{3515BA1B-27E1-44A2-918C-59F01015D000}" srcId="{8DB46C7D-BEA6-42F9-BE54-7EB8B91245CC}" destId="{B40ACAC2-A6EF-44CA-BAF2-2ED30AFC494F}" srcOrd="1" destOrd="0" parTransId="{B408F529-7344-42CE-B7FA-6EEE0AA2D673}" sibTransId="{3E7F2FB3-ED20-4F6B-8A6A-5EAA6BDC4E61}"/>
    <dgm:cxn modelId="{753F05F5-918F-46CB-B11A-717439622968}" srcId="{8DB46C7D-BEA6-42F9-BE54-7EB8B91245CC}" destId="{50C5FE78-84CD-49D8-851D-5932C89FB35E}" srcOrd="0" destOrd="0" parTransId="{6AA19053-0822-426B-B7DE-52451CF97AA2}" sibTransId="{57DA6D03-8703-4B20-9C09-937DE2F02156}"/>
    <dgm:cxn modelId="{88174863-B698-45A1-BD77-0780490C8768}" type="presOf" srcId="{B40ACAC2-A6EF-44CA-BAF2-2ED30AFC494F}" destId="{438E0B2A-CA97-4951-80CC-264C9526273B}" srcOrd="0" destOrd="0" presId="urn:microsoft.com/office/officeart/2005/8/layout/radial3"/>
    <dgm:cxn modelId="{EE438227-6FFC-4AFA-A937-8EF8BD2743D2}" type="presOf" srcId="{50C5FE78-84CD-49D8-851D-5932C89FB35E}" destId="{3E7CEA80-E336-4EE2-A81B-18ED8DD3E713}" srcOrd="0" destOrd="0" presId="urn:microsoft.com/office/officeart/2005/8/layout/radial3"/>
    <dgm:cxn modelId="{C3BFECBA-CED3-4873-8B82-B89CABE6F327}" srcId="{629A91AE-6B6C-40E2-B667-D0EA850FE545}" destId="{8DB46C7D-BEA6-42F9-BE54-7EB8B91245CC}" srcOrd="0" destOrd="0" parTransId="{8F5AC23A-7635-4F8B-B562-36D6FC7BC5A6}" sibTransId="{C0CA4D70-F673-412E-B80D-FD6BA188F36A}"/>
    <dgm:cxn modelId="{C5FFC17C-C4B8-4D08-B57D-55D723DE6383}" type="presParOf" srcId="{A3C03E6D-F6BA-414A-B03B-FF359110A5A9}" destId="{2768B0BC-83A0-4C16-AE7C-B6DE117D0F7F}" srcOrd="0" destOrd="0" presId="urn:microsoft.com/office/officeart/2005/8/layout/radial3"/>
    <dgm:cxn modelId="{3FA085D1-DEA7-4338-97D0-3A54C0FA291C}" type="presParOf" srcId="{2768B0BC-83A0-4C16-AE7C-B6DE117D0F7F}" destId="{251BF1F2-D120-4331-9E35-3B660387EACE}" srcOrd="0" destOrd="0" presId="urn:microsoft.com/office/officeart/2005/8/layout/radial3"/>
    <dgm:cxn modelId="{3355E0FA-6ABA-4CC0-B1DD-0ED5932AD8F3}" type="presParOf" srcId="{2768B0BC-83A0-4C16-AE7C-B6DE117D0F7F}" destId="{3E7CEA80-E336-4EE2-A81B-18ED8DD3E713}" srcOrd="1" destOrd="0" presId="urn:microsoft.com/office/officeart/2005/8/layout/radial3"/>
    <dgm:cxn modelId="{B76B6711-35A5-4825-A712-87731D75D4D2}" type="presParOf" srcId="{2768B0BC-83A0-4C16-AE7C-B6DE117D0F7F}" destId="{438E0B2A-CA97-4951-80CC-264C9526273B}" srcOrd="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B5FD7A-5FA4-4D12-AC93-91788D050A25}" type="doc">
      <dgm:prSet loTypeId="urn:microsoft.com/office/officeart/2005/8/layout/equation2" loCatId="process" qsTypeId="urn:microsoft.com/office/officeart/2005/8/quickstyle/3d3" qsCatId="3D" csTypeId="urn:microsoft.com/office/officeart/2005/8/colors/colorful3" csCatId="colorful" phldr="1"/>
      <dgm:spPr/>
    </dgm:pt>
    <dgm:pt modelId="{6105A35A-B1CC-4C12-93FB-1DF99CA0BDF1}">
      <dgm:prSet phldrT="[Metin]" custT="1"/>
      <dgm:spPr/>
      <dgm:t>
        <a:bodyPr/>
        <a:lstStyle/>
        <a:p>
          <a:r>
            <a:rPr lang="tr-TR" sz="1800" b="1" dirty="0"/>
            <a:t>HİS</a:t>
          </a:r>
        </a:p>
        <a:p>
          <a:r>
            <a:rPr lang="tr-TR" sz="1800" b="1" dirty="0"/>
            <a:t>Hayatın İçinden Soru</a:t>
          </a:r>
        </a:p>
      </dgm:t>
    </dgm:pt>
    <dgm:pt modelId="{03AA12C5-AE29-48C7-A058-A9D27516632A}" type="parTrans" cxnId="{8FE02E6E-5511-4478-AE6C-CA3BBBA0CFA8}">
      <dgm:prSet/>
      <dgm:spPr/>
      <dgm:t>
        <a:bodyPr/>
        <a:lstStyle/>
        <a:p>
          <a:endParaRPr lang="tr-TR"/>
        </a:p>
      </dgm:t>
    </dgm:pt>
    <dgm:pt modelId="{7EEC589A-7BC6-441F-A385-0A0B5DCDF646}" type="sibTrans" cxnId="{8FE02E6E-5511-4478-AE6C-CA3BBBA0CFA8}">
      <dgm:prSet/>
      <dgm:spPr/>
      <dgm:t>
        <a:bodyPr/>
        <a:lstStyle/>
        <a:p>
          <a:endParaRPr lang="tr-TR"/>
        </a:p>
      </dgm:t>
    </dgm:pt>
    <dgm:pt modelId="{AAD01768-6602-43F8-B060-3D3B10E047E9}">
      <dgm:prSet phldrT="[Metin]" custT="1"/>
      <dgm:spPr/>
      <dgm:t>
        <a:bodyPr/>
        <a:lstStyle/>
        <a:p>
          <a:r>
            <a:rPr lang="tr-TR" sz="1800" b="1" dirty="0"/>
            <a:t>Bilimsel Çalışma Basamakları</a:t>
          </a:r>
        </a:p>
      </dgm:t>
    </dgm:pt>
    <dgm:pt modelId="{A94E35F7-0256-499C-A8F3-108D4A47C2DD}" type="parTrans" cxnId="{27A72DC9-335D-4DA0-81A1-4DC3A2DB2DB4}">
      <dgm:prSet/>
      <dgm:spPr/>
      <dgm:t>
        <a:bodyPr/>
        <a:lstStyle/>
        <a:p>
          <a:endParaRPr lang="tr-TR"/>
        </a:p>
      </dgm:t>
    </dgm:pt>
    <dgm:pt modelId="{E4A1064C-7424-449D-A170-3FE6018D36FF}" type="sibTrans" cxnId="{27A72DC9-335D-4DA0-81A1-4DC3A2DB2DB4}">
      <dgm:prSet/>
      <dgm:spPr/>
      <dgm:t>
        <a:bodyPr/>
        <a:lstStyle/>
        <a:p>
          <a:endParaRPr lang="tr-TR"/>
        </a:p>
      </dgm:t>
    </dgm:pt>
    <dgm:pt modelId="{7CD562E3-5768-4D15-A57E-1CB6BCD81CE3}">
      <dgm:prSet phldrT="[Metin]"/>
      <dgm:spPr/>
      <dgm:t>
        <a:bodyPr/>
        <a:lstStyle/>
        <a:p>
          <a:r>
            <a:rPr lang="tr-TR" dirty="0"/>
            <a:t>22 Haftalık Uygulama Planı</a:t>
          </a:r>
        </a:p>
      </dgm:t>
    </dgm:pt>
    <dgm:pt modelId="{18C0036A-B009-4D04-8431-DAC9EAA48640}" type="parTrans" cxnId="{264AFE41-9E6B-4082-A547-C1BF26E9A92C}">
      <dgm:prSet/>
      <dgm:spPr/>
      <dgm:t>
        <a:bodyPr/>
        <a:lstStyle/>
        <a:p>
          <a:endParaRPr lang="tr-TR"/>
        </a:p>
      </dgm:t>
    </dgm:pt>
    <dgm:pt modelId="{CA172DCC-6E58-47A4-97A9-EFB38CB6A59D}" type="sibTrans" cxnId="{264AFE41-9E6B-4082-A547-C1BF26E9A92C}">
      <dgm:prSet/>
      <dgm:spPr/>
      <dgm:t>
        <a:bodyPr/>
        <a:lstStyle/>
        <a:p>
          <a:endParaRPr lang="tr-TR"/>
        </a:p>
      </dgm:t>
    </dgm:pt>
    <dgm:pt modelId="{258FACE6-2B9B-4320-BD72-66F0F97D865F}" type="pres">
      <dgm:prSet presAssocID="{51B5FD7A-5FA4-4D12-AC93-91788D050A25}" presName="Name0" presStyleCnt="0">
        <dgm:presLayoutVars>
          <dgm:dir/>
          <dgm:resizeHandles val="exact"/>
        </dgm:presLayoutVars>
      </dgm:prSet>
      <dgm:spPr/>
    </dgm:pt>
    <dgm:pt modelId="{C66A0FED-1D34-4096-9E81-28034602EBEF}" type="pres">
      <dgm:prSet presAssocID="{51B5FD7A-5FA4-4D12-AC93-91788D050A25}" presName="vNodes" presStyleCnt="0"/>
      <dgm:spPr/>
    </dgm:pt>
    <dgm:pt modelId="{271EADD0-14CA-4389-9E20-41ACE755715D}" type="pres">
      <dgm:prSet presAssocID="{6105A35A-B1CC-4C12-93FB-1DF99CA0BDF1}" presName="node" presStyleLbl="node1" presStyleIdx="0" presStyleCnt="3" custScaleX="114928" custLinFactNeighborX="499" custLinFactNeighborY="-1224">
        <dgm:presLayoutVars>
          <dgm:bulletEnabled val="1"/>
        </dgm:presLayoutVars>
      </dgm:prSet>
      <dgm:spPr/>
      <dgm:t>
        <a:bodyPr/>
        <a:lstStyle/>
        <a:p>
          <a:endParaRPr lang="tr-TR"/>
        </a:p>
      </dgm:t>
    </dgm:pt>
    <dgm:pt modelId="{DF0A8732-B064-464B-AB0E-31391BF2686F}" type="pres">
      <dgm:prSet presAssocID="{7EEC589A-7BC6-441F-A385-0A0B5DCDF646}" presName="spacerT" presStyleCnt="0"/>
      <dgm:spPr/>
    </dgm:pt>
    <dgm:pt modelId="{1F2B362A-4978-4688-92CF-F5446CFB40B1}" type="pres">
      <dgm:prSet presAssocID="{7EEC589A-7BC6-441F-A385-0A0B5DCDF646}" presName="sibTrans" presStyleLbl="sibTrans2D1" presStyleIdx="0" presStyleCnt="2"/>
      <dgm:spPr/>
      <dgm:t>
        <a:bodyPr/>
        <a:lstStyle/>
        <a:p>
          <a:endParaRPr lang="tr-TR"/>
        </a:p>
      </dgm:t>
    </dgm:pt>
    <dgm:pt modelId="{2758BAB0-F427-4497-B86F-0639FE90325F}" type="pres">
      <dgm:prSet presAssocID="{7EEC589A-7BC6-441F-A385-0A0B5DCDF646}" presName="spacerB" presStyleCnt="0"/>
      <dgm:spPr/>
    </dgm:pt>
    <dgm:pt modelId="{EBE8AC05-986C-479B-B80E-AA92019E7377}" type="pres">
      <dgm:prSet presAssocID="{AAD01768-6602-43F8-B060-3D3B10E047E9}" presName="node" presStyleLbl="node1" presStyleIdx="1" presStyleCnt="3" custScaleX="114928">
        <dgm:presLayoutVars>
          <dgm:bulletEnabled val="1"/>
        </dgm:presLayoutVars>
      </dgm:prSet>
      <dgm:spPr/>
      <dgm:t>
        <a:bodyPr/>
        <a:lstStyle/>
        <a:p>
          <a:endParaRPr lang="tr-TR"/>
        </a:p>
      </dgm:t>
    </dgm:pt>
    <dgm:pt modelId="{60E6EB7B-1150-45D5-BF7A-8B5460DB0E4C}" type="pres">
      <dgm:prSet presAssocID="{51B5FD7A-5FA4-4D12-AC93-91788D050A25}" presName="sibTransLast" presStyleLbl="sibTrans2D1" presStyleIdx="1" presStyleCnt="2"/>
      <dgm:spPr/>
      <dgm:t>
        <a:bodyPr/>
        <a:lstStyle/>
        <a:p>
          <a:endParaRPr lang="tr-TR"/>
        </a:p>
      </dgm:t>
    </dgm:pt>
    <dgm:pt modelId="{06382816-C28B-4B0D-AA0E-4D07615275E2}" type="pres">
      <dgm:prSet presAssocID="{51B5FD7A-5FA4-4D12-AC93-91788D050A25}" presName="connectorText" presStyleLbl="sibTrans2D1" presStyleIdx="1" presStyleCnt="2"/>
      <dgm:spPr/>
      <dgm:t>
        <a:bodyPr/>
        <a:lstStyle/>
        <a:p>
          <a:endParaRPr lang="tr-TR"/>
        </a:p>
      </dgm:t>
    </dgm:pt>
    <dgm:pt modelId="{0D5A2EA8-4161-4D45-BCA5-454A65DC96F1}" type="pres">
      <dgm:prSet presAssocID="{51B5FD7A-5FA4-4D12-AC93-91788D050A25}" presName="lastNode" presStyleLbl="node1" presStyleIdx="2" presStyleCnt="3" custScaleX="63720" custScaleY="57469">
        <dgm:presLayoutVars>
          <dgm:bulletEnabled val="1"/>
        </dgm:presLayoutVars>
      </dgm:prSet>
      <dgm:spPr/>
      <dgm:t>
        <a:bodyPr/>
        <a:lstStyle/>
        <a:p>
          <a:endParaRPr lang="tr-TR"/>
        </a:p>
      </dgm:t>
    </dgm:pt>
  </dgm:ptLst>
  <dgm:cxnLst>
    <dgm:cxn modelId="{D842EA84-402F-4A83-A195-0315D16133D1}" type="presOf" srcId="{E4A1064C-7424-449D-A170-3FE6018D36FF}" destId="{06382816-C28B-4B0D-AA0E-4D07615275E2}" srcOrd="1" destOrd="0" presId="urn:microsoft.com/office/officeart/2005/8/layout/equation2"/>
    <dgm:cxn modelId="{0BEA07AB-543C-4B1F-9D21-771954431DEB}" type="presOf" srcId="{7CD562E3-5768-4D15-A57E-1CB6BCD81CE3}" destId="{0D5A2EA8-4161-4D45-BCA5-454A65DC96F1}" srcOrd="0" destOrd="0" presId="urn:microsoft.com/office/officeart/2005/8/layout/equation2"/>
    <dgm:cxn modelId="{7A180B91-8DDD-4D82-92F6-9102C5EBBE34}" type="presOf" srcId="{7EEC589A-7BC6-441F-A385-0A0B5DCDF646}" destId="{1F2B362A-4978-4688-92CF-F5446CFB40B1}" srcOrd="0" destOrd="0" presId="urn:microsoft.com/office/officeart/2005/8/layout/equation2"/>
    <dgm:cxn modelId="{88560250-1694-4389-8B65-1ECD795DE07A}" type="presOf" srcId="{E4A1064C-7424-449D-A170-3FE6018D36FF}" destId="{60E6EB7B-1150-45D5-BF7A-8B5460DB0E4C}" srcOrd="0" destOrd="0" presId="urn:microsoft.com/office/officeart/2005/8/layout/equation2"/>
    <dgm:cxn modelId="{264AFE41-9E6B-4082-A547-C1BF26E9A92C}" srcId="{51B5FD7A-5FA4-4D12-AC93-91788D050A25}" destId="{7CD562E3-5768-4D15-A57E-1CB6BCD81CE3}" srcOrd="2" destOrd="0" parTransId="{18C0036A-B009-4D04-8431-DAC9EAA48640}" sibTransId="{CA172DCC-6E58-47A4-97A9-EFB38CB6A59D}"/>
    <dgm:cxn modelId="{A79D45E1-CED0-42BF-99C8-BB2A6491C404}" type="presOf" srcId="{51B5FD7A-5FA4-4D12-AC93-91788D050A25}" destId="{258FACE6-2B9B-4320-BD72-66F0F97D865F}" srcOrd="0" destOrd="0" presId="urn:microsoft.com/office/officeart/2005/8/layout/equation2"/>
    <dgm:cxn modelId="{8FE02E6E-5511-4478-AE6C-CA3BBBA0CFA8}" srcId="{51B5FD7A-5FA4-4D12-AC93-91788D050A25}" destId="{6105A35A-B1CC-4C12-93FB-1DF99CA0BDF1}" srcOrd="0" destOrd="0" parTransId="{03AA12C5-AE29-48C7-A058-A9D27516632A}" sibTransId="{7EEC589A-7BC6-441F-A385-0A0B5DCDF646}"/>
    <dgm:cxn modelId="{6370C478-5901-4540-9B27-CD0C109209EA}" type="presOf" srcId="{6105A35A-B1CC-4C12-93FB-1DF99CA0BDF1}" destId="{271EADD0-14CA-4389-9E20-41ACE755715D}" srcOrd="0" destOrd="0" presId="urn:microsoft.com/office/officeart/2005/8/layout/equation2"/>
    <dgm:cxn modelId="{27A72DC9-335D-4DA0-81A1-4DC3A2DB2DB4}" srcId="{51B5FD7A-5FA4-4D12-AC93-91788D050A25}" destId="{AAD01768-6602-43F8-B060-3D3B10E047E9}" srcOrd="1" destOrd="0" parTransId="{A94E35F7-0256-499C-A8F3-108D4A47C2DD}" sibTransId="{E4A1064C-7424-449D-A170-3FE6018D36FF}"/>
    <dgm:cxn modelId="{052CC885-4610-4B3C-8162-758249F559C2}" type="presOf" srcId="{AAD01768-6602-43F8-B060-3D3B10E047E9}" destId="{EBE8AC05-986C-479B-B80E-AA92019E7377}" srcOrd="0" destOrd="0" presId="urn:microsoft.com/office/officeart/2005/8/layout/equation2"/>
    <dgm:cxn modelId="{766E9FE4-4476-478C-B6D6-D3B7CF3703AF}" type="presParOf" srcId="{258FACE6-2B9B-4320-BD72-66F0F97D865F}" destId="{C66A0FED-1D34-4096-9E81-28034602EBEF}" srcOrd="0" destOrd="0" presId="urn:microsoft.com/office/officeart/2005/8/layout/equation2"/>
    <dgm:cxn modelId="{E8B665A8-CB86-4FDF-AC3C-8C95D1467339}" type="presParOf" srcId="{C66A0FED-1D34-4096-9E81-28034602EBEF}" destId="{271EADD0-14CA-4389-9E20-41ACE755715D}" srcOrd="0" destOrd="0" presId="urn:microsoft.com/office/officeart/2005/8/layout/equation2"/>
    <dgm:cxn modelId="{627220C1-55A5-46C6-8F00-922E9397AA1F}" type="presParOf" srcId="{C66A0FED-1D34-4096-9E81-28034602EBEF}" destId="{DF0A8732-B064-464B-AB0E-31391BF2686F}" srcOrd="1" destOrd="0" presId="urn:microsoft.com/office/officeart/2005/8/layout/equation2"/>
    <dgm:cxn modelId="{8AA16582-641B-48A6-929D-4BFBDA066B42}" type="presParOf" srcId="{C66A0FED-1D34-4096-9E81-28034602EBEF}" destId="{1F2B362A-4978-4688-92CF-F5446CFB40B1}" srcOrd="2" destOrd="0" presId="urn:microsoft.com/office/officeart/2005/8/layout/equation2"/>
    <dgm:cxn modelId="{B6E00FA0-B67E-491F-94F2-684342C0E0C5}" type="presParOf" srcId="{C66A0FED-1D34-4096-9E81-28034602EBEF}" destId="{2758BAB0-F427-4497-B86F-0639FE90325F}" srcOrd="3" destOrd="0" presId="urn:microsoft.com/office/officeart/2005/8/layout/equation2"/>
    <dgm:cxn modelId="{C8DF9A04-6D2C-451F-941E-4CABE56B0E5E}" type="presParOf" srcId="{C66A0FED-1D34-4096-9E81-28034602EBEF}" destId="{EBE8AC05-986C-479B-B80E-AA92019E7377}" srcOrd="4" destOrd="0" presId="urn:microsoft.com/office/officeart/2005/8/layout/equation2"/>
    <dgm:cxn modelId="{8065FBFE-A448-4953-9E6A-E811DA277F9C}" type="presParOf" srcId="{258FACE6-2B9B-4320-BD72-66F0F97D865F}" destId="{60E6EB7B-1150-45D5-BF7A-8B5460DB0E4C}" srcOrd="1" destOrd="0" presId="urn:microsoft.com/office/officeart/2005/8/layout/equation2"/>
    <dgm:cxn modelId="{D72A7174-21D1-4FC3-8071-401780F221F3}" type="presParOf" srcId="{60E6EB7B-1150-45D5-BF7A-8B5460DB0E4C}" destId="{06382816-C28B-4B0D-AA0E-4D07615275E2}" srcOrd="0" destOrd="0" presId="urn:microsoft.com/office/officeart/2005/8/layout/equation2"/>
    <dgm:cxn modelId="{757B6590-849E-46FC-BE66-6593B427575C}" type="presParOf" srcId="{258FACE6-2B9B-4320-BD72-66F0F97D865F}" destId="{0D5A2EA8-4161-4D45-BCA5-454A65DC96F1}"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C8C680-A1F7-4122-B142-37290992D359}" type="doc">
      <dgm:prSet loTypeId="urn:microsoft.com/office/officeart/2009/3/layout/PlusandMinus" loCatId="relationship" qsTypeId="urn:microsoft.com/office/officeart/2005/8/quickstyle/simple1" qsCatId="simple" csTypeId="urn:microsoft.com/office/officeart/2005/8/colors/colorful4" csCatId="colorful" phldr="1"/>
      <dgm:spPr/>
      <dgm:t>
        <a:bodyPr/>
        <a:lstStyle/>
        <a:p>
          <a:endParaRPr lang="tr-TR"/>
        </a:p>
      </dgm:t>
    </dgm:pt>
    <dgm:pt modelId="{146E87DF-8BEA-48B5-8E73-EF93855845CE}">
      <dgm:prSet phldrT="[Metin]"/>
      <dgm:spPr/>
      <dgm:t>
        <a:bodyPr/>
        <a:lstStyle/>
        <a:p>
          <a:r>
            <a:rPr lang="tr-TR" dirty="0">
              <a:latin typeface="Segoe Print" panose="02000600000000000000" pitchFamily="2" charset="0"/>
            </a:rPr>
            <a:t>Verilmiş Sabit Müfredat</a:t>
          </a:r>
        </a:p>
      </dgm:t>
    </dgm:pt>
    <dgm:pt modelId="{83A7920A-7898-4B84-8AA1-8FCF4B8E56D7}" type="parTrans" cxnId="{2804C4C5-A576-414B-945F-690C3F484742}">
      <dgm:prSet/>
      <dgm:spPr/>
      <dgm:t>
        <a:bodyPr/>
        <a:lstStyle/>
        <a:p>
          <a:endParaRPr lang="tr-TR"/>
        </a:p>
      </dgm:t>
    </dgm:pt>
    <dgm:pt modelId="{C2836BB6-E980-4335-9B39-E687F5A788F5}" type="sibTrans" cxnId="{2804C4C5-A576-414B-945F-690C3F484742}">
      <dgm:prSet/>
      <dgm:spPr/>
      <dgm:t>
        <a:bodyPr/>
        <a:lstStyle/>
        <a:p>
          <a:endParaRPr lang="tr-TR"/>
        </a:p>
      </dgm:t>
    </dgm:pt>
    <dgm:pt modelId="{70424666-D5E2-41A1-892A-4D1A2A1FF304}">
      <dgm:prSet phldrT="[Metin]"/>
      <dgm:spPr/>
      <dgm:t>
        <a:bodyPr/>
        <a:lstStyle/>
        <a:p>
          <a:r>
            <a:rPr lang="tr-TR" dirty="0">
              <a:latin typeface="Segoe Print" panose="02000600000000000000" pitchFamily="2" charset="0"/>
            </a:rPr>
            <a:t>Özgün ve Yaşayan </a:t>
          </a:r>
        </a:p>
        <a:p>
          <a:r>
            <a:rPr lang="tr-TR" dirty="0">
              <a:latin typeface="Segoe Print" panose="02000600000000000000" pitchFamily="2" charset="0"/>
            </a:rPr>
            <a:t>Ders Tasarımları</a:t>
          </a:r>
        </a:p>
      </dgm:t>
    </dgm:pt>
    <dgm:pt modelId="{2DF3974C-C4D9-4568-9CF1-C02A8E60CEE9}" type="parTrans" cxnId="{AF14D732-B9FD-4253-B83E-B0F9EA241B86}">
      <dgm:prSet/>
      <dgm:spPr/>
      <dgm:t>
        <a:bodyPr/>
        <a:lstStyle/>
        <a:p>
          <a:endParaRPr lang="tr-TR"/>
        </a:p>
      </dgm:t>
    </dgm:pt>
    <dgm:pt modelId="{1B4E3BAE-11E6-421B-82F4-5E6C021F653F}" type="sibTrans" cxnId="{AF14D732-B9FD-4253-B83E-B0F9EA241B86}">
      <dgm:prSet/>
      <dgm:spPr/>
      <dgm:t>
        <a:bodyPr/>
        <a:lstStyle/>
        <a:p>
          <a:endParaRPr lang="tr-TR"/>
        </a:p>
      </dgm:t>
    </dgm:pt>
    <dgm:pt modelId="{EA3CCB84-EEF0-4204-9686-4E518C8DDD39}" type="pres">
      <dgm:prSet presAssocID="{11C8C680-A1F7-4122-B142-37290992D359}" presName="Name0" presStyleCnt="0">
        <dgm:presLayoutVars>
          <dgm:chMax val="2"/>
          <dgm:chPref val="2"/>
          <dgm:dir/>
          <dgm:animOne/>
          <dgm:resizeHandles val="exact"/>
        </dgm:presLayoutVars>
      </dgm:prSet>
      <dgm:spPr/>
      <dgm:t>
        <a:bodyPr/>
        <a:lstStyle/>
        <a:p>
          <a:endParaRPr lang="tr-TR"/>
        </a:p>
      </dgm:t>
    </dgm:pt>
    <dgm:pt modelId="{FAF047E2-2ADB-4D34-AE3A-31315EB16B0C}" type="pres">
      <dgm:prSet presAssocID="{11C8C680-A1F7-4122-B142-37290992D359}" presName="Background" presStyleLbl="bgImgPlace1" presStyleIdx="0" presStyleCnt="1" custLinFactNeighborY="7726"/>
      <dgm:spPr/>
    </dgm:pt>
    <dgm:pt modelId="{66DF59DB-6E47-4B70-B54D-A1BA6CC2AC3E}" type="pres">
      <dgm:prSet presAssocID="{11C8C680-A1F7-4122-B142-37290992D359}" presName="ParentText1" presStyleLbl="revTx" presStyleIdx="0" presStyleCnt="2">
        <dgm:presLayoutVars>
          <dgm:chMax val="0"/>
          <dgm:chPref val="0"/>
          <dgm:bulletEnabled val="1"/>
        </dgm:presLayoutVars>
      </dgm:prSet>
      <dgm:spPr/>
      <dgm:t>
        <a:bodyPr/>
        <a:lstStyle/>
        <a:p>
          <a:endParaRPr lang="tr-TR"/>
        </a:p>
      </dgm:t>
    </dgm:pt>
    <dgm:pt modelId="{43C8ADBE-09F8-4B40-A117-0CBDA49539D6}" type="pres">
      <dgm:prSet presAssocID="{11C8C680-A1F7-4122-B142-37290992D359}" presName="ParentText2" presStyleLbl="revTx" presStyleIdx="1" presStyleCnt="2">
        <dgm:presLayoutVars>
          <dgm:chMax val="0"/>
          <dgm:chPref val="0"/>
          <dgm:bulletEnabled val="1"/>
        </dgm:presLayoutVars>
      </dgm:prSet>
      <dgm:spPr/>
      <dgm:t>
        <a:bodyPr/>
        <a:lstStyle/>
        <a:p>
          <a:endParaRPr lang="tr-TR"/>
        </a:p>
      </dgm:t>
    </dgm:pt>
    <dgm:pt modelId="{0FB904F8-A722-40B1-9190-4A0630809E44}" type="pres">
      <dgm:prSet presAssocID="{11C8C680-A1F7-4122-B142-37290992D359}" presName="Plus" presStyleLbl="alignNode1" presStyleIdx="0" presStyleCnt="2" custLinFactX="200000" custLinFactNeighborX="284653" custLinFactNeighborY="-53010"/>
      <dgm:spPr/>
    </dgm:pt>
    <dgm:pt modelId="{D30A74BF-4C46-4A65-ADCA-C393F5247A9E}" type="pres">
      <dgm:prSet presAssocID="{11C8C680-A1F7-4122-B142-37290992D359}" presName="Minus" presStyleLbl="alignNode1" presStyleIdx="1" presStyleCnt="2" custLinFactX="-200000" custLinFactY="-46596" custLinFactNeighborX="-275167" custLinFactNeighborY="-100000"/>
      <dgm:spPr/>
    </dgm:pt>
    <dgm:pt modelId="{D1A65F96-D197-4CFA-B84B-EE249B7A12DD}" type="pres">
      <dgm:prSet presAssocID="{11C8C680-A1F7-4122-B142-37290992D359}" presName="Divider" presStyleLbl="parChTrans1D1" presStyleIdx="0" presStyleCnt="1"/>
      <dgm:spPr/>
    </dgm:pt>
  </dgm:ptLst>
  <dgm:cxnLst>
    <dgm:cxn modelId="{2804C4C5-A576-414B-945F-690C3F484742}" srcId="{11C8C680-A1F7-4122-B142-37290992D359}" destId="{146E87DF-8BEA-48B5-8E73-EF93855845CE}" srcOrd="0" destOrd="0" parTransId="{83A7920A-7898-4B84-8AA1-8FCF4B8E56D7}" sibTransId="{C2836BB6-E980-4335-9B39-E687F5A788F5}"/>
    <dgm:cxn modelId="{4D4CA60E-1525-4AF6-9EEC-4DA2BC827CE6}" type="presOf" srcId="{11C8C680-A1F7-4122-B142-37290992D359}" destId="{EA3CCB84-EEF0-4204-9686-4E518C8DDD39}" srcOrd="0" destOrd="0" presId="urn:microsoft.com/office/officeart/2009/3/layout/PlusandMinus"/>
    <dgm:cxn modelId="{AF14D732-B9FD-4253-B83E-B0F9EA241B86}" srcId="{11C8C680-A1F7-4122-B142-37290992D359}" destId="{70424666-D5E2-41A1-892A-4D1A2A1FF304}" srcOrd="1" destOrd="0" parTransId="{2DF3974C-C4D9-4568-9CF1-C02A8E60CEE9}" sibTransId="{1B4E3BAE-11E6-421B-82F4-5E6C021F653F}"/>
    <dgm:cxn modelId="{A9D3043F-C557-4BC4-88DE-537057ABAE68}" type="presOf" srcId="{70424666-D5E2-41A1-892A-4D1A2A1FF304}" destId="{43C8ADBE-09F8-4B40-A117-0CBDA49539D6}" srcOrd="0" destOrd="0" presId="urn:microsoft.com/office/officeart/2009/3/layout/PlusandMinus"/>
    <dgm:cxn modelId="{A8F3BBAB-7DBE-454B-AE7E-012E4D539112}" type="presOf" srcId="{146E87DF-8BEA-48B5-8E73-EF93855845CE}" destId="{66DF59DB-6E47-4B70-B54D-A1BA6CC2AC3E}" srcOrd="0" destOrd="0" presId="urn:microsoft.com/office/officeart/2009/3/layout/PlusandMinus"/>
    <dgm:cxn modelId="{41D086B9-7A8E-4AEA-AFA5-155640D1B5C0}" type="presParOf" srcId="{EA3CCB84-EEF0-4204-9686-4E518C8DDD39}" destId="{FAF047E2-2ADB-4D34-AE3A-31315EB16B0C}" srcOrd="0" destOrd="0" presId="urn:microsoft.com/office/officeart/2009/3/layout/PlusandMinus"/>
    <dgm:cxn modelId="{8E1A654B-39CC-47C9-B880-E94A6319C0BC}" type="presParOf" srcId="{EA3CCB84-EEF0-4204-9686-4E518C8DDD39}" destId="{66DF59DB-6E47-4B70-B54D-A1BA6CC2AC3E}" srcOrd="1" destOrd="0" presId="urn:microsoft.com/office/officeart/2009/3/layout/PlusandMinus"/>
    <dgm:cxn modelId="{66101F42-8FA4-4D29-A840-0932BBF3693C}" type="presParOf" srcId="{EA3CCB84-EEF0-4204-9686-4E518C8DDD39}" destId="{43C8ADBE-09F8-4B40-A117-0CBDA49539D6}" srcOrd="2" destOrd="0" presId="urn:microsoft.com/office/officeart/2009/3/layout/PlusandMinus"/>
    <dgm:cxn modelId="{A7C6A4BC-571B-418A-943E-D3C73235B2FF}" type="presParOf" srcId="{EA3CCB84-EEF0-4204-9686-4E518C8DDD39}" destId="{0FB904F8-A722-40B1-9190-4A0630809E44}" srcOrd="3" destOrd="0" presId="urn:microsoft.com/office/officeart/2009/3/layout/PlusandMinus"/>
    <dgm:cxn modelId="{D103649A-5316-450D-8772-42E9B73E5363}" type="presParOf" srcId="{EA3CCB84-EEF0-4204-9686-4E518C8DDD39}" destId="{D30A74BF-4C46-4A65-ADCA-C393F5247A9E}" srcOrd="4" destOrd="0" presId="urn:microsoft.com/office/officeart/2009/3/layout/PlusandMinus"/>
    <dgm:cxn modelId="{3A22D80F-A762-40DB-80D4-A1D356D53B9B}" type="presParOf" srcId="{EA3CCB84-EEF0-4204-9686-4E518C8DDD39}" destId="{D1A65F96-D197-4CFA-B84B-EE249B7A12DD}"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221C7-533A-4201-A843-884917EED237}">
      <dsp:nvSpPr>
        <dsp:cNvPr id="0" name=""/>
        <dsp:cNvSpPr/>
      </dsp:nvSpPr>
      <dsp:spPr>
        <a:xfrm>
          <a:off x="489991" y="243"/>
          <a:ext cx="2709090" cy="162545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a:t>Çözülemeyen çatışmayla başa çıkma</a:t>
          </a:r>
        </a:p>
      </dsp:txBody>
      <dsp:txXfrm>
        <a:off x="489991" y="243"/>
        <a:ext cx="2709090" cy="1625454"/>
      </dsp:txXfrm>
    </dsp:sp>
    <dsp:sp modelId="{462B7172-8559-4BE1-A896-EF8A074EF7A4}">
      <dsp:nvSpPr>
        <dsp:cNvPr id="0" name=""/>
        <dsp:cNvSpPr/>
      </dsp:nvSpPr>
      <dsp:spPr>
        <a:xfrm>
          <a:off x="3469990" y="243"/>
          <a:ext cx="2709090" cy="1625454"/>
        </a:xfrm>
        <a:prstGeom prst="rect">
          <a:avLst/>
        </a:prstGeom>
        <a:gradFill rotWithShape="0">
          <a:gsLst>
            <a:gs pos="0">
              <a:schemeClr val="accent5">
                <a:hueOff val="2282627"/>
                <a:satOff val="-5554"/>
                <a:lumOff val="-1288"/>
                <a:alphaOff val="0"/>
                <a:tint val="50000"/>
                <a:satMod val="300000"/>
              </a:schemeClr>
            </a:gs>
            <a:gs pos="35000">
              <a:schemeClr val="accent5">
                <a:hueOff val="2282627"/>
                <a:satOff val="-5554"/>
                <a:lumOff val="-1288"/>
                <a:alphaOff val="0"/>
                <a:tint val="37000"/>
                <a:satMod val="300000"/>
              </a:schemeClr>
            </a:gs>
            <a:gs pos="100000">
              <a:schemeClr val="accent5">
                <a:hueOff val="2282627"/>
                <a:satOff val="-5554"/>
                <a:lumOff val="-12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a:t>Paylaşım</a:t>
          </a:r>
        </a:p>
      </dsp:txBody>
      <dsp:txXfrm>
        <a:off x="3469990" y="243"/>
        <a:ext cx="2709090" cy="1625454"/>
      </dsp:txXfrm>
    </dsp:sp>
    <dsp:sp modelId="{4E278632-BD6E-45E5-8FC7-12D317193DB9}">
      <dsp:nvSpPr>
        <dsp:cNvPr id="0" name=""/>
        <dsp:cNvSpPr/>
      </dsp:nvSpPr>
      <dsp:spPr>
        <a:xfrm>
          <a:off x="6449990" y="243"/>
          <a:ext cx="2709090" cy="1625454"/>
        </a:xfrm>
        <a:prstGeom prst="rect">
          <a:avLst/>
        </a:prstGeom>
        <a:gradFill rotWithShape="0">
          <a:gsLst>
            <a:gs pos="0">
              <a:schemeClr val="accent5">
                <a:hueOff val="4565253"/>
                <a:satOff val="-11108"/>
                <a:lumOff val="-2577"/>
                <a:alphaOff val="0"/>
                <a:tint val="50000"/>
                <a:satMod val="300000"/>
              </a:schemeClr>
            </a:gs>
            <a:gs pos="35000">
              <a:schemeClr val="accent5">
                <a:hueOff val="4565253"/>
                <a:satOff val="-11108"/>
                <a:lumOff val="-2577"/>
                <a:alphaOff val="0"/>
                <a:tint val="37000"/>
                <a:satMod val="300000"/>
              </a:schemeClr>
            </a:gs>
            <a:gs pos="100000">
              <a:schemeClr val="accent5">
                <a:hueOff val="4565253"/>
                <a:satOff val="-11108"/>
                <a:lumOff val="-25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a:t>Öz-farkındalık</a:t>
          </a:r>
        </a:p>
      </dsp:txBody>
      <dsp:txXfrm>
        <a:off x="6449990" y="243"/>
        <a:ext cx="2709090" cy="1625454"/>
      </dsp:txXfrm>
    </dsp:sp>
    <dsp:sp modelId="{8849E6B0-C173-40BD-B947-9F4589922510}">
      <dsp:nvSpPr>
        <dsp:cNvPr id="0" name=""/>
        <dsp:cNvSpPr/>
      </dsp:nvSpPr>
      <dsp:spPr>
        <a:xfrm>
          <a:off x="489991" y="1896606"/>
          <a:ext cx="2709090" cy="1625454"/>
        </a:xfrm>
        <a:prstGeom prst="rect">
          <a:avLst/>
        </a:prstGeom>
        <a:gradFill rotWithShape="0">
          <a:gsLst>
            <a:gs pos="0">
              <a:schemeClr val="accent5">
                <a:hueOff val="6847879"/>
                <a:satOff val="-16662"/>
                <a:lumOff val="-3865"/>
                <a:alphaOff val="0"/>
                <a:tint val="50000"/>
                <a:satMod val="300000"/>
              </a:schemeClr>
            </a:gs>
            <a:gs pos="35000">
              <a:schemeClr val="accent5">
                <a:hueOff val="6847879"/>
                <a:satOff val="-16662"/>
                <a:lumOff val="-3865"/>
                <a:alphaOff val="0"/>
                <a:tint val="37000"/>
                <a:satMod val="300000"/>
              </a:schemeClr>
            </a:gs>
            <a:gs pos="100000">
              <a:schemeClr val="accent5">
                <a:hueOff val="6847879"/>
                <a:satOff val="-16662"/>
                <a:lumOff val="-38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a:t>Değerlerin belirlenmesi</a:t>
          </a:r>
        </a:p>
      </dsp:txBody>
      <dsp:txXfrm>
        <a:off x="489991" y="1896606"/>
        <a:ext cx="2709090" cy="1625454"/>
      </dsp:txXfrm>
    </dsp:sp>
    <dsp:sp modelId="{4188D8F9-EDC4-47BA-8B1A-4AE6EAC3CBBD}">
      <dsp:nvSpPr>
        <dsp:cNvPr id="0" name=""/>
        <dsp:cNvSpPr/>
      </dsp:nvSpPr>
      <dsp:spPr>
        <a:xfrm>
          <a:off x="3469990" y="1896606"/>
          <a:ext cx="2709090" cy="1625454"/>
        </a:xfrm>
        <a:prstGeom prst="rect">
          <a:avLst/>
        </a:prstGeom>
        <a:gradFill rotWithShape="0">
          <a:gsLst>
            <a:gs pos="0">
              <a:schemeClr val="accent5">
                <a:hueOff val="9130507"/>
                <a:satOff val="-22217"/>
                <a:lumOff val="-5154"/>
                <a:alphaOff val="0"/>
                <a:tint val="50000"/>
                <a:satMod val="300000"/>
              </a:schemeClr>
            </a:gs>
            <a:gs pos="35000">
              <a:schemeClr val="accent5">
                <a:hueOff val="9130507"/>
                <a:satOff val="-22217"/>
                <a:lumOff val="-5154"/>
                <a:alphaOff val="0"/>
                <a:tint val="37000"/>
                <a:satMod val="300000"/>
              </a:schemeClr>
            </a:gs>
            <a:gs pos="100000">
              <a:schemeClr val="accent5">
                <a:hueOff val="9130507"/>
                <a:satOff val="-22217"/>
                <a:lumOff val="-51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a:t>Duygularla baş etme</a:t>
          </a:r>
        </a:p>
      </dsp:txBody>
      <dsp:txXfrm>
        <a:off x="3469990" y="1896606"/>
        <a:ext cx="2709090" cy="1625454"/>
      </dsp:txXfrm>
    </dsp:sp>
    <dsp:sp modelId="{69E0E548-C0D2-4008-A34A-9C93C1D7FC10}">
      <dsp:nvSpPr>
        <dsp:cNvPr id="0" name=""/>
        <dsp:cNvSpPr/>
      </dsp:nvSpPr>
      <dsp:spPr>
        <a:xfrm>
          <a:off x="6449990" y="1896606"/>
          <a:ext cx="2709090" cy="1625454"/>
        </a:xfrm>
        <a:prstGeom prst="rect">
          <a:avLst/>
        </a:prstGeom>
        <a:gradFill rotWithShape="0">
          <a:gsLst>
            <a:gs pos="0">
              <a:schemeClr val="accent5">
                <a:hueOff val="11413133"/>
                <a:satOff val="-27771"/>
                <a:lumOff val="-6442"/>
                <a:alphaOff val="0"/>
                <a:tint val="50000"/>
                <a:satMod val="300000"/>
              </a:schemeClr>
            </a:gs>
            <a:gs pos="35000">
              <a:schemeClr val="accent5">
                <a:hueOff val="11413133"/>
                <a:satOff val="-27771"/>
                <a:lumOff val="-6442"/>
                <a:alphaOff val="0"/>
                <a:tint val="37000"/>
                <a:satMod val="300000"/>
              </a:schemeClr>
            </a:gs>
            <a:gs pos="100000">
              <a:schemeClr val="accent5">
                <a:hueOff val="11413133"/>
                <a:satOff val="-27771"/>
                <a:lumOff val="-644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a:t>Arkadaşlık / ilişkiler kurma ve sürdürme</a:t>
          </a:r>
        </a:p>
      </dsp:txBody>
      <dsp:txXfrm>
        <a:off x="6449990" y="1896606"/>
        <a:ext cx="2709090" cy="1625454"/>
      </dsp:txXfrm>
    </dsp:sp>
    <dsp:sp modelId="{CA8BBA36-7374-4722-854C-8597B631BFA2}">
      <dsp:nvSpPr>
        <dsp:cNvPr id="0" name=""/>
        <dsp:cNvSpPr/>
      </dsp:nvSpPr>
      <dsp:spPr>
        <a:xfrm>
          <a:off x="1979991" y="3792969"/>
          <a:ext cx="2709090" cy="1625454"/>
        </a:xfrm>
        <a:prstGeom prst="rect">
          <a:avLst/>
        </a:prstGeom>
        <a:gradFill rotWithShape="0">
          <a:gsLst>
            <a:gs pos="0">
              <a:schemeClr val="accent5">
                <a:hueOff val="13695759"/>
                <a:satOff val="-33325"/>
                <a:lumOff val="-7731"/>
                <a:alphaOff val="0"/>
                <a:tint val="50000"/>
                <a:satMod val="300000"/>
              </a:schemeClr>
            </a:gs>
            <a:gs pos="35000">
              <a:schemeClr val="accent5">
                <a:hueOff val="13695759"/>
                <a:satOff val="-33325"/>
                <a:lumOff val="-7731"/>
                <a:alphaOff val="0"/>
                <a:tint val="37000"/>
                <a:satMod val="300000"/>
              </a:schemeClr>
            </a:gs>
            <a:gs pos="100000">
              <a:schemeClr val="accent5">
                <a:hueOff val="13695759"/>
                <a:satOff val="-33325"/>
                <a:lumOff val="-77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a:t>Müzakere</a:t>
          </a:r>
        </a:p>
      </dsp:txBody>
      <dsp:txXfrm>
        <a:off x="1979991" y="3792969"/>
        <a:ext cx="2709090" cy="1625454"/>
      </dsp:txXfrm>
    </dsp:sp>
    <dsp:sp modelId="{082113A1-0EDD-452A-805B-B597091597A2}">
      <dsp:nvSpPr>
        <dsp:cNvPr id="0" name=""/>
        <dsp:cNvSpPr/>
      </dsp:nvSpPr>
      <dsp:spPr>
        <a:xfrm>
          <a:off x="4959990" y="3792969"/>
          <a:ext cx="2709090" cy="1625454"/>
        </a:xfrm>
        <a:prstGeom prst="rect">
          <a:avLst/>
        </a:prstGeom>
        <a:gradFill rotWithShape="0">
          <a:gsLst>
            <a:gs pos="0">
              <a:schemeClr val="accent5">
                <a:hueOff val="15978386"/>
                <a:satOff val="-38879"/>
                <a:lumOff val="-9019"/>
                <a:alphaOff val="0"/>
                <a:tint val="50000"/>
                <a:satMod val="300000"/>
              </a:schemeClr>
            </a:gs>
            <a:gs pos="35000">
              <a:schemeClr val="accent5">
                <a:hueOff val="15978386"/>
                <a:satOff val="-38879"/>
                <a:lumOff val="-9019"/>
                <a:alphaOff val="0"/>
                <a:tint val="37000"/>
                <a:satMod val="300000"/>
              </a:schemeClr>
            </a:gs>
            <a:gs pos="100000">
              <a:schemeClr val="accent5">
                <a:hueOff val="15978386"/>
                <a:satOff val="-38879"/>
                <a:lumOff val="-90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a:t>Karar verme</a:t>
          </a:r>
        </a:p>
      </dsp:txBody>
      <dsp:txXfrm>
        <a:off x="4959990" y="3792969"/>
        <a:ext cx="2709090" cy="1625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EADD0-14CA-4389-9E20-41ACE755715D}">
      <dsp:nvSpPr>
        <dsp:cNvPr id="0" name=""/>
        <dsp:cNvSpPr/>
      </dsp:nvSpPr>
      <dsp:spPr>
        <a:xfrm>
          <a:off x="1664852" y="0"/>
          <a:ext cx="1997996" cy="1738476"/>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a:t>HİS</a:t>
          </a:r>
        </a:p>
        <a:p>
          <a:pPr lvl="0" algn="ctr" defTabSz="800100">
            <a:lnSpc>
              <a:spcPct val="90000"/>
            </a:lnSpc>
            <a:spcBef>
              <a:spcPct val="0"/>
            </a:spcBef>
            <a:spcAft>
              <a:spcPct val="35000"/>
            </a:spcAft>
          </a:pPr>
          <a:r>
            <a:rPr lang="tr-TR" sz="1800" b="1" kern="1200" dirty="0"/>
            <a:t>Hayatın İçinden Soru</a:t>
          </a:r>
        </a:p>
      </dsp:txBody>
      <dsp:txXfrm>
        <a:off x="1957452" y="254594"/>
        <a:ext cx="1412796" cy="1229288"/>
      </dsp:txXfrm>
    </dsp:sp>
    <dsp:sp modelId="{1F2B362A-4978-4688-92CF-F5446CFB40B1}">
      <dsp:nvSpPr>
        <dsp:cNvPr id="0" name=""/>
        <dsp:cNvSpPr/>
      </dsp:nvSpPr>
      <dsp:spPr>
        <a:xfrm>
          <a:off x="2151017" y="1881139"/>
          <a:ext cx="1008316" cy="1008316"/>
        </a:xfrm>
        <a:prstGeom prst="mathPlus">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2284669" y="2266719"/>
        <a:ext cx="741012" cy="237156"/>
      </dsp:txXfrm>
    </dsp:sp>
    <dsp:sp modelId="{EBE8AC05-986C-479B-B80E-AA92019E7377}">
      <dsp:nvSpPr>
        <dsp:cNvPr id="0" name=""/>
        <dsp:cNvSpPr/>
      </dsp:nvSpPr>
      <dsp:spPr>
        <a:xfrm>
          <a:off x="1656177" y="3030619"/>
          <a:ext cx="1997996" cy="1738476"/>
        </a:xfrm>
        <a:prstGeom prst="ellipse">
          <a:avLst/>
        </a:prstGeom>
        <a:solidFill>
          <a:schemeClr val="accent3">
            <a:hueOff val="-2348588"/>
            <a:satOff val="1512"/>
            <a:lumOff val="166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a:t>Bilimsel Çalışma Basamakları</a:t>
          </a:r>
        </a:p>
      </dsp:txBody>
      <dsp:txXfrm>
        <a:off x="1948777" y="3285213"/>
        <a:ext cx="1412796" cy="1229288"/>
      </dsp:txXfrm>
    </dsp:sp>
    <dsp:sp modelId="{60E6EB7B-1150-45D5-BF7A-8B5460DB0E4C}">
      <dsp:nvSpPr>
        <dsp:cNvPr id="0" name=""/>
        <dsp:cNvSpPr/>
      </dsp:nvSpPr>
      <dsp:spPr>
        <a:xfrm rot="819">
          <a:off x="3921451" y="2061557"/>
          <a:ext cx="548237" cy="646713"/>
        </a:xfrm>
        <a:prstGeom prst="rightArrow">
          <a:avLst>
            <a:gd name="adj1" fmla="val 60000"/>
            <a:gd name="adj2" fmla="val 50000"/>
          </a:avLst>
        </a:prstGeom>
        <a:solidFill>
          <a:schemeClr val="accent3">
            <a:hueOff val="-4697176"/>
            <a:satOff val="3025"/>
            <a:lumOff val="333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tr-TR" sz="2900" kern="1200"/>
        </a:p>
      </dsp:txBody>
      <dsp:txXfrm>
        <a:off x="3921451" y="2190880"/>
        <a:ext cx="383766" cy="388027"/>
      </dsp:txXfrm>
    </dsp:sp>
    <dsp:sp modelId="{0D5A2EA8-4161-4D45-BCA5-454A65DC96F1}">
      <dsp:nvSpPr>
        <dsp:cNvPr id="0" name=""/>
        <dsp:cNvSpPr/>
      </dsp:nvSpPr>
      <dsp:spPr>
        <a:xfrm>
          <a:off x="4697259" y="1386212"/>
          <a:ext cx="2215514" cy="1998169"/>
        </a:xfrm>
        <a:prstGeom prst="ellipse">
          <a:avLst/>
        </a:prstGeom>
        <a:solidFill>
          <a:schemeClr val="accent3">
            <a:hueOff val="-4697176"/>
            <a:satOff val="3025"/>
            <a:lumOff val="333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tr-TR" sz="2500" kern="1200" dirty="0"/>
            <a:t>22 Haftalık Uygulama Planı</a:t>
          </a:r>
        </a:p>
      </dsp:txBody>
      <dsp:txXfrm>
        <a:off x="5021714" y="1678837"/>
        <a:ext cx="1566604" cy="14129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047E2-2ADB-4D34-AE3A-31315EB16B0C}">
      <dsp:nvSpPr>
        <dsp:cNvPr id="0" name=""/>
        <dsp:cNvSpPr/>
      </dsp:nvSpPr>
      <dsp:spPr>
        <a:xfrm>
          <a:off x="731520" y="1674139"/>
          <a:ext cx="7071360" cy="3654435"/>
        </a:xfrm>
        <a:prstGeom prst="rect">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DF59DB-6E47-4B70-B54D-A1BA6CC2AC3E}">
      <dsp:nvSpPr>
        <dsp:cNvPr id="0" name=""/>
        <dsp:cNvSpPr/>
      </dsp:nvSpPr>
      <dsp:spPr>
        <a:xfrm>
          <a:off x="942848" y="1819188"/>
          <a:ext cx="3283712" cy="312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62865" rIns="62865" bIns="62865" numCol="1" spcCol="1270" anchor="t" anchorCtr="0">
          <a:noAutofit/>
        </a:bodyPr>
        <a:lstStyle/>
        <a:p>
          <a:pPr lvl="0" algn="l" defTabSz="1466850">
            <a:lnSpc>
              <a:spcPct val="90000"/>
            </a:lnSpc>
            <a:spcBef>
              <a:spcPct val="0"/>
            </a:spcBef>
            <a:spcAft>
              <a:spcPct val="35000"/>
            </a:spcAft>
          </a:pPr>
          <a:r>
            <a:rPr lang="tr-TR" sz="3300" kern="1200" dirty="0">
              <a:latin typeface="Segoe Print" panose="02000600000000000000" pitchFamily="2" charset="0"/>
            </a:rPr>
            <a:t>Verilmiş Sabit Müfredat</a:t>
          </a:r>
        </a:p>
      </dsp:txBody>
      <dsp:txXfrm>
        <a:off x="942848" y="1819188"/>
        <a:ext cx="3283712" cy="3126325"/>
      </dsp:txXfrm>
    </dsp:sp>
    <dsp:sp modelId="{43C8ADBE-09F8-4B40-A117-0CBDA49539D6}">
      <dsp:nvSpPr>
        <dsp:cNvPr id="0" name=""/>
        <dsp:cNvSpPr/>
      </dsp:nvSpPr>
      <dsp:spPr>
        <a:xfrm>
          <a:off x="4299712" y="1819188"/>
          <a:ext cx="3283712" cy="312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62865" rIns="62865" bIns="62865" numCol="1" spcCol="1270" anchor="t" anchorCtr="0">
          <a:noAutofit/>
        </a:bodyPr>
        <a:lstStyle/>
        <a:p>
          <a:pPr lvl="0" algn="l" defTabSz="1466850">
            <a:lnSpc>
              <a:spcPct val="90000"/>
            </a:lnSpc>
            <a:spcBef>
              <a:spcPct val="0"/>
            </a:spcBef>
            <a:spcAft>
              <a:spcPct val="35000"/>
            </a:spcAft>
          </a:pPr>
          <a:r>
            <a:rPr lang="tr-TR" sz="3300" kern="1200" dirty="0">
              <a:latin typeface="Segoe Print" panose="02000600000000000000" pitchFamily="2" charset="0"/>
            </a:rPr>
            <a:t>Özgün ve Yaşayan </a:t>
          </a:r>
        </a:p>
        <a:p>
          <a:pPr lvl="0" algn="l" defTabSz="1466850">
            <a:lnSpc>
              <a:spcPct val="90000"/>
            </a:lnSpc>
            <a:spcBef>
              <a:spcPct val="0"/>
            </a:spcBef>
            <a:spcAft>
              <a:spcPct val="35000"/>
            </a:spcAft>
          </a:pPr>
          <a:r>
            <a:rPr lang="tr-TR" sz="3300" kern="1200" dirty="0">
              <a:latin typeface="Segoe Print" panose="02000600000000000000" pitchFamily="2" charset="0"/>
            </a:rPr>
            <a:t>Ders Tasarımları</a:t>
          </a:r>
        </a:p>
      </dsp:txBody>
      <dsp:txXfrm>
        <a:off x="4299712" y="1819188"/>
        <a:ext cx="3283712" cy="3126325"/>
      </dsp:txXfrm>
    </dsp:sp>
    <dsp:sp modelId="{0FB904F8-A722-40B1-9190-4A0630809E44}">
      <dsp:nvSpPr>
        <dsp:cNvPr id="0" name=""/>
        <dsp:cNvSpPr/>
      </dsp:nvSpPr>
      <dsp:spPr>
        <a:xfrm>
          <a:off x="6696741" y="0"/>
          <a:ext cx="1381760" cy="1381760"/>
        </a:xfrm>
        <a:prstGeom prst="plus">
          <a:avLst>
            <a:gd name="adj" fmla="val 328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A74BF-4C46-4A65-ADCA-C393F5247A9E}">
      <dsp:nvSpPr>
        <dsp:cNvPr id="0" name=""/>
        <dsp:cNvSpPr/>
      </dsp:nvSpPr>
      <dsp:spPr>
        <a:xfrm>
          <a:off x="648068" y="504055"/>
          <a:ext cx="1300480" cy="445662"/>
        </a:xfrm>
        <a:prstGeom prst="rect">
          <a:avLst/>
        </a:prstGeom>
        <a:solidFill>
          <a:schemeClr val="accent4">
            <a:hueOff val="2885700"/>
            <a:satOff val="11173"/>
            <a:lumOff val="784"/>
            <a:alphaOff val="0"/>
          </a:schemeClr>
        </a:solidFill>
        <a:ln w="25400" cap="flat" cmpd="sng" algn="ctr">
          <a:solidFill>
            <a:schemeClr val="accent4">
              <a:hueOff val="2885700"/>
              <a:satOff val="1117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A65F96-D197-4CFA-B84B-EE249B7A12DD}">
      <dsp:nvSpPr>
        <dsp:cNvPr id="0" name=""/>
        <dsp:cNvSpPr/>
      </dsp:nvSpPr>
      <dsp:spPr>
        <a:xfrm>
          <a:off x="4267200" y="1825873"/>
          <a:ext cx="812" cy="2985941"/>
        </a:xfrm>
        <a:prstGeom prst="line">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Daire İşlemi"/>
  <dgm:desc val="Bir işlemdeki sıralı adımları göstermek için kullanın. Sınırsız sayıda 2. Düzey şekil ile birlikte, on bir 1. Düzey şekille sınırlıdır. Az miktarda metinle daha çok işe yarar. Kullanılmayan metin görünmez, ancak düzenler arasında geçiş yapmanız durumunda yerinde kalır."/>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2D27C-35B6-4B93-AE26-AAEA2A6B3522}" type="datetimeFigureOut">
              <a:rPr lang="tr-TR" smtClean="0"/>
              <a:t>20.11.2023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65E41-86EF-4E57-AD92-59EA15F8FC34}" type="slidenum">
              <a:rPr lang="tr-TR" smtClean="0"/>
              <a:t>‹#›</a:t>
            </a:fld>
            <a:endParaRPr lang="tr-TR"/>
          </a:p>
        </p:txBody>
      </p:sp>
    </p:spTree>
    <p:extLst>
      <p:ext uri="{BB962C8B-B14F-4D97-AF65-F5344CB8AC3E}">
        <p14:creationId xmlns:p14="http://schemas.microsoft.com/office/powerpoint/2010/main" val="164090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284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69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tr-TR" dirty="0"/>
              <a:t>Yaşam becerileri</a:t>
            </a:r>
          </a:p>
        </p:txBody>
      </p:sp>
    </p:spTree>
    <p:extLst>
      <p:ext uri="{BB962C8B-B14F-4D97-AF65-F5344CB8AC3E}">
        <p14:creationId xmlns:p14="http://schemas.microsoft.com/office/powerpoint/2010/main" val="4201370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tr-TR" dirty="0"/>
              <a:t>21.yy becerileri</a:t>
            </a:r>
          </a:p>
        </p:txBody>
      </p:sp>
    </p:spTree>
    <p:extLst>
      <p:ext uri="{BB962C8B-B14F-4D97-AF65-F5344CB8AC3E}">
        <p14:creationId xmlns:p14="http://schemas.microsoft.com/office/powerpoint/2010/main" val="2846024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0" indent="0">
              <a:buFont typeface="Wingdings" panose="05000000000000000000" pitchFamily="2" charset="2"/>
              <a:buNone/>
            </a:pPr>
            <a:endParaRPr lang="tr-TR" sz="1100" dirty="0"/>
          </a:p>
        </p:txBody>
      </p:sp>
    </p:spTree>
    <p:extLst>
      <p:ext uri="{BB962C8B-B14F-4D97-AF65-F5344CB8AC3E}">
        <p14:creationId xmlns:p14="http://schemas.microsoft.com/office/powerpoint/2010/main" val="147088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0" indent="0">
              <a:buFont typeface="Wingdings" panose="05000000000000000000" pitchFamily="2" charset="2"/>
              <a:buNone/>
            </a:pPr>
            <a:endParaRPr lang="tr-TR" sz="1100" dirty="0"/>
          </a:p>
        </p:txBody>
      </p:sp>
    </p:spTree>
    <p:extLst>
      <p:ext uri="{BB962C8B-B14F-4D97-AF65-F5344CB8AC3E}">
        <p14:creationId xmlns:p14="http://schemas.microsoft.com/office/powerpoint/2010/main" val="14708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81"/>
        <p:cNvGrpSpPr/>
        <p:nvPr/>
      </p:nvGrpSpPr>
      <p:grpSpPr>
        <a:xfrm>
          <a:off x="0" y="0"/>
          <a:ext cx="0" cy="0"/>
          <a:chOff x="0" y="0"/>
          <a:chExt cx="0" cy="0"/>
        </a:xfrm>
      </p:grpSpPr>
      <p:sp>
        <p:nvSpPr>
          <p:cNvPr id="104982" name="Google Shape;10498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83" name="Google Shape;104983;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984" name="Google Shape;104984;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77275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81"/>
        <p:cNvGrpSpPr/>
        <p:nvPr/>
      </p:nvGrpSpPr>
      <p:grpSpPr>
        <a:xfrm>
          <a:off x="0" y="0"/>
          <a:ext cx="0" cy="0"/>
          <a:chOff x="0" y="0"/>
          <a:chExt cx="0" cy="0"/>
        </a:xfrm>
      </p:grpSpPr>
      <p:sp>
        <p:nvSpPr>
          <p:cNvPr id="104982" name="Google Shape;10498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83" name="Google Shape;104983;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984" name="Google Shape;104984;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17596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76817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ve İçerik" type="obj">
  <p:cSld name="Başlık ve İçerik">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38" name="Google Shape;38;p5"/>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extLst>
      <p:ext uri="{BB962C8B-B14F-4D97-AF65-F5344CB8AC3E}">
        <p14:creationId xmlns:p14="http://schemas.microsoft.com/office/powerpoint/2010/main" val="71906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22"/>
        <p:cNvGrpSpPr/>
        <p:nvPr/>
      </p:nvGrpSpPr>
      <p:grpSpPr>
        <a:xfrm>
          <a:off x="0" y="0"/>
          <a:ext cx="0" cy="0"/>
          <a:chOff x="0" y="0"/>
          <a:chExt cx="0" cy="0"/>
        </a:xfrm>
      </p:grpSpPr>
    </p:spTree>
    <p:extLst>
      <p:ext uri="{BB962C8B-B14F-4D97-AF65-F5344CB8AC3E}">
        <p14:creationId xmlns:p14="http://schemas.microsoft.com/office/powerpoint/2010/main" val="4913963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5"/>
        <p:cNvGrpSpPr/>
        <p:nvPr/>
      </p:nvGrpSpPr>
      <p:grpSpPr>
        <a:xfrm>
          <a:off x="0" y="0"/>
          <a:ext cx="0" cy="0"/>
          <a:chOff x="0" y="0"/>
          <a:chExt cx="0" cy="0"/>
        </a:xfrm>
      </p:grpSpPr>
      <p:sp>
        <p:nvSpPr>
          <p:cNvPr id="16" name="Google Shape;16;p43"/>
          <p:cNvSpPr>
            <a:spLocks noGrp="1"/>
          </p:cNvSpPr>
          <p:nvPr>
            <p:ph type="pic" idx="2"/>
          </p:nvPr>
        </p:nvSpPr>
        <p:spPr>
          <a:xfrm>
            <a:off x="0" y="0"/>
            <a:ext cx="12192000" cy="6858000"/>
          </a:xfrm>
          <a:prstGeom prst="rect">
            <a:avLst/>
          </a:prstGeom>
          <a:noFill/>
          <a:ln>
            <a:noFill/>
          </a:ln>
        </p:spPr>
        <p:txBody>
          <a:bodyPr spcFirstLastPara="1" wrap="square" lIns="91431" tIns="45699" rIns="91431" bIns="45699" anchor="t" anchorCtr="0">
            <a:noAutofit/>
          </a:bodyPr>
          <a:lstStyle>
            <a:lvl1pPr marR="0" lvl="0" algn="l" rtl="0">
              <a:lnSpc>
                <a:spcPct val="90000"/>
              </a:lnSpc>
              <a:spcBef>
                <a:spcPts val="100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400"/>
              <a:buFont typeface="Arial"/>
              <a:buChar char="•"/>
              <a:defRPr sz="19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400"/>
              <a:buFont typeface="Arial"/>
              <a:buChar char="•"/>
              <a:defRPr sz="19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400"/>
              <a:buFont typeface="Arial"/>
              <a:buChar char="•"/>
              <a:defRPr sz="19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400"/>
              <a:buFont typeface="Arial"/>
              <a:buChar char="•"/>
              <a:defRPr sz="19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400"/>
              <a:buFont typeface="Arial"/>
              <a:buChar char="•"/>
              <a:defRPr sz="19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400"/>
              <a:buFont typeface="Arial"/>
              <a:buChar char="•"/>
              <a:defRPr sz="19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46217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4609DC7-DE48-E9ED-D62B-E5E7937F6D1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E3E44EB2-7826-82FC-9918-16F149E362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7435044D-6999-816B-4758-3CAD466B699C}"/>
              </a:ext>
            </a:extLst>
          </p:cNvPr>
          <p:cNvSpPr>
            <a:spLocks noGrp="1"/>
          </p:cNvSpPr>
          <p:nvPr>
            <p:ph type="dt" sz="half" idx="10"/>
          </p:nvPr>
        </p:nvSpPr>
        <p:spPr/>
        <p:txBody>
          <a:bodyPr/>
          <a:lstStyle/>
          <a:p>
            <a:fld id="{1EB28A12-FA3D-47F2-9A2B-66B202401EB1}" type="datetimeFigureOut">
              <a:rPr lang="tr-TR" smtClean="0"/>
              <a:t>20.11.2023</a:t>
            </a:fld>
            <a:endParaRPr lang="tr-TR"/>
          </a:p>
        </p:txBody>
      </p:sp>
      <p:sp>
        <p:nvSpPr>
          <p:cNvPr id="5" name="Alt Bilgi Yer Tutucusu 4">
            <a:extLst>
              <a:ext uri="{FF2B5EF4-FFF2-40B4-BE49-F238E27FC236}">
                <a16:creationId xmlns="" xmlns:a16="http://schemas.microsoft.com/office/drawing/2014/main" id="{622351DC-E912-D178-3E98-2722E68E207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D2E2C3D2-4E10-98EC-EE16-E9CAE06686A1}"/>
              </a:ext>
            </a:extLst>
          </p:cNvPr>
          <p:cNvSpPr>
            <a:spLocks noGrp="1"/>
          </p:cNvSpPr>
          <p:nvPr>
            <p:ph type="sldNum" sz="quarter" idx="12"/>
          </p:nvPr>
        </p:nvSpPr>
        <p:spPr/>
        <p:txBody>
          <a:bodyPr/>
          <a:lstStyle/>
          <a:p>
            <a:fld id="{A8C263F6-BE0E-4814-B18E-5F438E8F1C2F}" type="slidenum">
              <a:rPr lang="tr-TR" smtClean="0"/>
              <a:t>‹#›</a:t>
            </a:fld>
            <a:endParaRPr lang="tr-TR"/>
          </a:p>
        </p:txBody>
      </p:sp>
    </p:spTree>
    <p:extLst>
      <p:ext uri="{BB962C8B-B14F-4D97-AF65-F5344CB8AC3E}">
        <p14:creationId xmlns:p14="http://schemas.microsoft.com/office/powerpoint/2010/main" val="191555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ki İçerik" type="twoObj">
  <p:cSld name="İki İçerik">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61" name="Google Shape;61;p8"/>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62" name="Google Shape;62;p8"/>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extLst>
      <p:ext uri="{BB962C8B-B14F-4D97-AF65-F5344CB8AC3E}">
        <p14:creationId xmlns:p14="http://schemas.microsoft.com/office/powerpoint/2010/main" val="367648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rşılaştırma" type="twoTxTwoObj">
  <p:cSld name="Karşılaştırma">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1252728" y="381000"/>
            <a:ext cx="10172700" cy="1493517"/>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
          <p:cNvSpPr txBox="1">
            <a:spLocks noGrp="1"/>
          </p:cNvSpPr>
          <p:nvPr>
            <p:ph type="body" idx="1"/>
          </p:nvPr>
        </p:nvSpPr>
        <p:spPr>
          <a:xfrm>
            <a:off x="1251678" y="2199633"/>
            <a:ext cx="4800600" cy="632529"/>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68" name="Google Shape;68;p9"/>
          <p:cNvSpPr txBox="1">
            <a:spLocks noGrp="1"/>
          </p:cNvSpPr>
          <p:nvPr>
            <p:ph type="body" idx="2"/>
          </p:nvPr>
        </p:nvSpPr>
        <p:spPr>
          <a:xfrm>
            <a:off x="1257300" y="2909102"/>
            <a:ext cx="4800600" cy="2996398"/>
          </a:xfrm>
          <a:prstGeom prst="rect">
            <a:avLst/>
          </a:prstGeom>
          <a:noFill/>
          <a:ln>
            <a:noFill/>
          </a:ln>
        </p:spPr>
        <p:txBody>
          <a:bodyPr spcFirstLastPara="1" wrap="square" lIns="91425" tIns="45700" rIns="91425" bIns="45700" anchor="t" anchorCtr="0"/>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69" name="Google Shape;69;p9"/>
          <p:cNvSpPr txBox="1">
            <a:spLocks noGrp="1"/>
          </p:cNvSpPr>
          <p:nvPr>
            <p:ph type="body" idx="3"/>
          </p:nvPr>
        </p:nvSpPr>
        <p:spPr>
          <a:xfrm>
            <a:off x="6633864" y="2199633"/>
            <a:ext cx="4800600" cy="632529"/>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700"/>
              </a:spcBef>
              <a:spcAft>
                <a:spcPts val="0"/>
              </a:spcAft>
              <a:buSzPts val="1900"/>
              <a:buNone/>
              <a:defRPr sz="1900" b="1" cap="none">
                <a:solidFill>
                  <a:schemeClr val="dk2"/>
                </a:solidFill>
              </a:defRPr>
            </a:lvl1pPr>
            <a:lvl2pPr marL="914400" lvl="1" indent="-228600" algn="l">
              <a:lnSpc>
                <a:spcPct val="110000"/>
              </a:lnSpc>
              <a:spcBef>
                <a:spcPts val="700"/>
              </a:spcBef>
              <a:spcAft>
                <a:spcPts val="0"/>
              </a:spcAft>
              <a:buSzPts val="1900"/>
              <a:buNone/>
              <a:defRPr sz="1900" b="1"/>
            </a:lvl2pPr>
            <a:lvl3pPr marL="1371600" lvl="2" indent="-228600" algn="l">
              <a:lnSpc>
                <a:spcPct val="110000"/>
              </a:lnSpc>
              <a:spcBef>
                <a:spcPts val="700"/>
              </a:spcBef>
              <a:spcAft>
                <a:spcPts val="0"/>
              </a:spcAft>
              <a:buSzPts val="1800"/>
              <a:buNone/>
              <a:defRPr sz="1800" b="1"/>
            </a:lvl3pPr>
            <a:lvl4pPr marL="1828800" lvl="3" indent="-228600" algn="l">
              <a:lnSpc>
                <a:spcPct val="110000"/>
              </a:lnSpc>
              <a:spcBef>
                <a:spcPts val="700"/>
              </a:spcBef>
              <a:spcAft>
                <a:spcPts val="0"/>
              </a:spcAft>
              <a:buSzPts val="1600"/>
              <a:buNone/>
              <a:defRPr sz="1600" b="1"/>
            </a:lvl4pPr>
            <a:lvl5pPr marL="2286000" lvl="4" indent="-228600" algn="l">
              <a:lnSpc>
                <a:spcPct val="110000"/>
              </a:lnSpc>
              <a:spcBef>
                <a:spcPts val="700"/>
              </a:spcBef>
              <a:spcAft>
                <a:spcPts val="0"/>
              </a:spcAft>
              <a:buSzPts val="1600"/>
              <a:buNone/>
              <a:defRPr sz="1600" b="1"/>
            </a:lvl5pPr>
            <a:lvl6pPr marL="2743200" lvl="5" indent="-228600" algn="l">
              <a:lnSpc>
                <a:spcPct val="110000"/>
              </a:lnSpc>
              <a:spcBef>
                <a:spcPts val="700"/>
              </a:spcBef>
              <a:spcAft>
                <a:spcPts val="0"/>
              </a:spcAft>
              <a:buSzPts val="1600"/>
              <a:buNone/>
              <a:defRPr sz="1600" b="1"/>
            </a:lvl6pPr>
            <a:lvl7pPr marL="3200400" lvl="6" indent="-228600" algn="l">
              <a:lnSpc>
                <a:spcPct val="110000"/>
              </a:lnSpc>
              <a:spcBef>
                <a:spcPts val="700"/>
              </a:spcBef>
              <a:spcAft>
                <a:spcPts val="0"/>
              </a:spcAft>
              <a:buSzPts val="1600"/>
              <a:buNone/>
              <a:defRPr sz="1600" b="1"/>
            </a:lvl7pPr>
            <a:lvl8pPr marL="3657600" lvl="7" indent="-228600" algn="l">
              <a:lnSpc>
                <a:spcPct val="110000"/>
              </a:lnSpc>
              <a:spcBef>
                <a:spcPts val="700"/>
              </a:spcBef>
              <a:spcAft>
                <a:spcPts val="0"/>
              </a:spcAft>
              <a:buSzPts val="1600"/>
              <a:buNone/>
              <a:defRPr sz="1600" b="1"/>
            </a:lvl8pPr>
            <a:lvl9pPr marL="4114800" lvl="8" indent="-228600" algn="l">
              <a:lnSpc>
                <a:spcPct val="110000"/>
              </a:lnSpc>
              <a:spcBef>
                <a:spcPts val="700"/>
              </a:spcBef>
              <a:spcAft>
                <a:spcPts val="0"/>
              </a:spcAft>
              <a:buSzPts val="1600"/>
              <a:buNone/>
              <a:defRPr sz="1600" b="1"/>
            </a:lvl9pPr>
          </a:lstStyle>
          <a:p>
            <a:endParaRPr/>
          </a:p>
        </p:txBody>
      </p:sp>
      <p:sp>
        <p:nvSpPr>
          <p:cNvPr id="70" name="Google Shape;70;p9"/>
          <p:cNvSpPr txBox="1">
            <a:spLocks noGrp="1"/>
          </p:cNvSpPr>
          <p:nvPr>
            <p:ph type="body" idx="4"/>
          </p:nvPr>
        </p:nvSpPr>
        <p:spPr>
          <a:xfrm>
            <a:off x="6633864" y="2909102"/>
            <a:ext cx="4800600" cy="2996398"/>
          </a:xfrm>
          <a:prstGeom prst="rect">
            <a:avLst/>
          </a:prstGeom>
          <a:noFill/>
          <a:ln>
            <a:noFill/>
          </a:ln>
        </p:spPr>
        <p:txBody>
          <a:bodyPr spcFirstLastPara="1" wrap="square" lIns="91425" tIns="45700" rIns="91425" bIns="45700" anchor="t" anchorCtr="0"/>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71" name="Google Shape;71;p9"/>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extLst>
      <p:ext uri="{BB962C8B-B14F-4D97-AF65-F5344CB8AC3E}">
        <p14:creationId xmlns:p14="http://schemas.microsoft.com/office/powerpoint/2010/main" val="363532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Yalnızca Başlık" type="titleOnly">
  <p:cSld name="Yalnızca Başlık">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extLst>
      <p:ext uri="{BB962C8B-B14F-4D97-AF65-F5344CB8AC3E}">
        <p14:creationId xmlns:p14="http://schemas.microsoft.com/office/powerpoint/2010/main" val="271909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oş" type="blank">
  <p:cSld name="Boş">
    <p:spTree>
      <p:nvGrpSpPr>
        <p:cNvPr id="1" name="Shape 79"/>
        <p:cNvGrpSpPr/>
        <p:nvPr/>
      </p:nvGrpSpPr>
      <p:grpSpPr>
        <a:xfrm>
          <a:off x="0" y="0"/>
          <a:ext cx="0" cy="0"/>
          <a:chOff x="0" y="0"/>
          <a:chExt cx="0" cy="0"/>
        </a:xfrm>
      </p:grpSpPr>
      <p:sp>
        <p:nvSpPr>
          <p:cNvPr id="80" name="Google Shape;80;p11"/>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extLst>
      <p:ext uri="{BB962C8B-B14F-4D97-AF65-F5344CB8AC3E}">
        <p14:creationId xmlns:p14="http://schemas.microsoft.com/office/powerpoint/2010/main" val="137654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aşlıklı İçerik" type="objTx">
  <p:cSld name="Başlıklı İçerik">
    <p:spTree>
      <p:nvGrpSpPr>
        <p:cNvPr id="1" name="Shape 83"/>
        <p:cNvGrpSpPr/>
        <p:nvPr/>
      </p:nvGrpSpPr>
      <p:grpSpPr>
        <a:xfrm>
          <a:off x="0" y="0"/>
          <a:ext cx="0" cy="0"/>
          <a:chOff x="0" y="0"/>
          <a:chExt cx="0" cy="0"/>
        </a:xfrm>
      </p:grpSpPr>
      <p:sp>
        <p:nvSpPr>
          <p:cNvPr id="84" name="Google Shape;84;p12"/>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85" name="Google Shape;85;p12"/>
          <p:cNvSpPr txBox="1">
            <a:spLocks noGrp="1"/>
          </p:cNvSpPr>
          <p:nvPr>
            <p:ph type="title"/>
          </p:nvPr>
        </p:nvSpPr>
        <p:spPr>
          <a:xfrm>
            <a:off x="8337884" y="457199"/>
            <a:ext cx="3092115" cy="1196671"/>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accent1"/>
              </a:buClr>
              <a:buSzPts val="1900"/>
              <a:buFont typeface="Gill Sans"/>
              <a:buNone/>
              <a:defRPr sz="1900" b="1" i="0" cap="none">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2"/>
          <p:cNvSpPr txBox="1">
            <a:spLocks noGrp="1"/>
          </p:cNvSpPr>
          <p:nvPr>
            <p:ph type="body" idx="1"/>
          </p:nvPr>
        </p:nvSpPr>
        <p:spPr>
          <a:xfrm>
            <a:off x="765051" y="920377"/>
            <a:ext cx="6158418" cy="4985124"/>
          </a:xfrm>
          <a:prstGeom prst="rect">
            <a:avLst/>
          </a:prstGeom>
          <a:noFill/>
          <a:ln>
            <a:noFill/>
          </a:ln>
        </p:spPr>
        <p:txBody>
          <a:bodyPr spcFirstLastPara="1" wrap="square" lIns="91425" tIns="45700" rIns="91425" bIns="45700" anchor="t" anchorCtr="0"/>
          <a:lstStyle>
            <a:lvl1pPr marL="457200" lvl="0" indent="-431800" algn="l">
              <a:lnSpc>
                <a:spcPct val="110000"/>
              </a:lnSpc>
              <a:spcBef>
                <a:spcPts val="700"/>
              </a:spcBef>
              <a:spcAft>
                <a:spcPts val="0"/>
              </a:spcAft>
              <a:buSzPts val="3200"/>
              <a:buChar char="•"/>
              <a:defRPr sz="3200"/>
            </a:lvl1pPr>
            <a:lvl2pPr marL="914400" lvl="1" indent="-406400" algn="l">
              <a:lnSpc>
                <a:spcPct val="110000"/>
              </a:lnSpc>
              <a:spcBef>
                <a:spcPts val="700"/>
              </a:spcBef>
              <a:spcAft>
                <a:spcPts val="0"/>
              </a:spcAft>
              <a:buSzPts val="2800"/>
              <a:buChar char="–"/>
              <a:defRPr sz="2800"/>
            </a:lvl2pPr>
            <a:lvl3pPr marL="1371600" lvl="2" indent="-381000" algn="l">
              <a:lnSpc>
                <a:spcPct val="110000"/>
              </a:lnSpc>
              <a:spcBef>
                <a:spcPts val="700"/>
              </a:spcBef>
              <a:spcAft>
                <a:spcPts val="0"/>
              </a:spcAft>
              <a:buSzPts val="2400"/>
              <a:buChar char="•"/>
              <a:defRPr sz="2400"/>
            </a:lvl3pPr>
            <a:lvl4pPr marL="1828800" lvl="3" indent="-355600" algn="l">
              <a:lnSpc>
                <a:spcPct val="110000"/>
              </a:lnSpc>
              <a:spcBef>
                <a:spcPts val="700"/>
              </a:spcBef>
              <a:spcAft>
                <a:spcPts val="0"/>
              </a:spcAft>
              <a:buSzPts val="2000"/>
              <a:buChar char="–"/>
              <a:defRPr sz="2000"/>
            </a:lvl4pPr>
            <a:lvl5pPr marL="2286000" lvl="4" indent="-355600" algn="l">
              <a:lnSpc>
                <a:spcPct val="110000"/>
              </a:lnSpc>
              <a:spcBef>
                <a:spcPts val="700"/>
              </a:spcBef>
              <a:spcAft>
                <a:spcPts val="0"/>
              </a:spcAft>
              <a:buSzPts val="2000"/>
              <a:buChar char="•"/>
              <a:defRPr sz="2000"/>
            </a:lvl5pPr>
            <a:lvl6pPr marL="2743200" lvl="5" indent="-355600" algn="l">
              <a:lnSpc>
                <a:spcPct val="110000"/>
              </a:lnSpc>
              <a:spcBef>
                <a:spcPts val="700"/>
              </a:spcBef>
              <a:spcAft>
                <a:spcPts val="0"/>
              </a:spcAft>
              <a:buSzPts val="2000"/>
              <a:buChar char="–"/>
              <a:defRPr sz="2000"/>
            </a:lvl6pPr>
            <a:lvl7pPr marL="3200400" lvl="6" indent="-355600" algn="l">
              <a:lnSpc>
                <a:spcPct val="110000"/>
              </a:lnSpc>
              <a:spcBef>
                <a:spcPts val="700"/>
              </a:spcBef>
              <a:spcAft>
                <a:spcPts val="0"/>
              </a:spcAft>
              <a:buSzPts val="2000"/>
              <a:buChar char="•"/>
              <a:defRPr sz="2000"/>
            </a:lvl7pPr>
            <a:lvl8pPr marL="3657600" lvl="7" indent="-355600" algn="l">
              <a:lnSpc>
                <a:spcPct val="110000"/>
              </a:lnSpc>
              <a:spcBef>
                <a:spcPts val="700"/>
              </a:spcBef>
              <a:spcAft>
                <a:spcPts val="0"/>
              </a:spcAft>
              <a:buSzPts val="2000"/>
              <a:buChar char="–"/>
              <a:defRPr sz="2000"/>
            </a:lvl8pPr>
            <a:lvl9pPr marL="4114800" lvl="8" indent="-355600" algn="l">
              <a:lnSpc>
                <a:spcPct val="110000"/>
              </a:lnSpc>
              <a:spcBef>
                <a:spcPts val="700"/>
              </a:spcBef>
              <a:spcAft>
                <a:spcPts val="0"/>
              </a:spcAft>
              <a:buSzPts val="2000"/>
              <a:buChar char="•"/>
              <a:defRPr sz="2000"/>
            </a:lvl9pPr>
          </a:lstStyle>
          <a:p>
            <a:endParaRPr/>
          </a:p>
        </p:txBody>
      </p:sp>
      <p:sp>
        <p:nvSpPr>
          <p:cNvPr id="87" name="Google Shape;87;p12"/>
          <p:cNvSpPr txBox="1">
            <a:spLocks noGrp="1"/>
          </p:cNvSpPr>
          <p:nvPr>
            <p:ph type="body" idx="2"/>
          </p:nvPr>
        </p:nvSpPr>
        <p:spPr>
          <a:xfrm>
            <a:off x="8337885" y="1741336"/>
            <a:ext cx="3092115" cy="4164164"/>
          </a:xfrm>
          <a:prstGeom prst="rect">
            <a:avLst/>
          </a:prstGeom>
          <a:noFill/>
          <a:ln>
            <a:noFill/>
          </a:ln>
        </p:spPr>
        <p:txBody>
          <a:bodyPr spcFirstLastPara="1" wrap="square" lIns="91425" tIns="45700" rIns="91425" bIns="45700" anchor="t" anchorCtr="0"/>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88" name="Google Shape;88;p12"/>
          <p:cNvSpPr txBox="1">
            <a:spLocks noGrp="1"/>
          </p:cNvSpPr>
          <p:nvPr>
            <p:ph type="dt" idx="10"/>
          </p:nvPr>
        </p:nvSpPr>
        <p:spPr>
          <a:xfrm>
            <a:off x="765051" y="6375679"/>
            <a:ext cx="1233355" cy="348462"/>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2103620" y="6375679"/>
            <a:ext cx="3482179" cy="34579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5691014" y="6375679"/>
            <a:ext cx="1232456"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
        <p:nvSpPr>
          <p:cNvPr id="91" name="Google Shape;91;p12"/>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150389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aşlıklı Resim" type="picTx">
  <p:cSld name="Başlıklı Resim">
    <p:spTree>
      <p:nvGrpSpPr>
        <p:cNvPr id="1" name="Shape 92"/>
        <p:cNvGrpSpPr/>
        <p:nvPr/>
      </p:nvGrpSpPr>
      <p:grpSpPr>
        <a:xfrm>
          <a:off x="0" y="0"/>
          <a:ext cx="0" cy="0"/>
          <a:chOff x="0" y="0"/>
          <a:chExt cx="0" cy="0"/>
        </a:xfrm>
      </p:grpSpPr>
      <p:sp>
        <p:nvSpPr>
          <p:cNvPr id="93" name="Google Shape;93;p13"/>
          <p:cNvSpPr>
            <a:spLocks noGrp="1"/>
          </p:cNvSpPr>
          <p:nvPr>
            <p:ph type="pic" idx="2"/>
          </p:nvPr>
        </p:nvSpPr>
        <p:spPr>
          <a:xfrm>
            <a:off x="283464" y="0"/>
            <a:ext cx="7355585" cy="6857999"/>
          </a:xfrm>
          <a:prstGeom prst="rect">
            <a:avLst/>
          </a:prstGeom>
          <a:noFill/>
          <a:ln>
            <a:noFill/>
          </a:ln>
        </p:spPr>
        <p:txBody>
          <a:bodyPr spcFirstLastPara="1" wrap="square" lIns="91425" tIns="45700" rIns="91425" bIns="45700" anchor="t" anchorCtr="0"/>
          <a:lstStyle>
            <a:lvl1pPr marR="0" lvl="0" algn="l" rtl="0">
              <a:lnSpc>
                <a:spcPct val="110000"/>
              </a:lnSpc>
              <a:spcBef>
                <a:spcPts val="700"/>
              </a:spcBef>
              <a:spcAft>
                <a:spcPts val="0"/>
              </a:spcAft>
              <a:buClr>
                <a:schemeClr val="dk2"/>
              </a:buClr>
              <a:buSzPts val="3200"/>
              <a:buFont typeface="Arial"/>
              <a:buNone/>
              <a:defRPr sz="3200" b="0" i="0" u="none" strike="noStrike" cap="none">
                <a:solidFill>
                  <a:srgbClr val="595959"/>
                </a:solidFill>
                <a:latin typeface="Gill Sans"/>
                <a:ea typeface="Gill Sans"/>
                <a:cs typeface="Gill Sans"/>
                <a:sym typeface="Gill Sans"/>
              </a:defRPr>
            </a:lvl1pPr>
            <a:lvl2pPr marR="0" lvl="1" algn="l" rtl="0">
              <a:lnSpc>
                <a:spcPct val="110000"/>
              </a:lnSpc>
              <a:spcBef>
                <a:spcPts val="700"/>
              </a:spcBef>
              <a:spcAft>
                <a:spcPts val="0"/>
              </a:spcAft>
              <a:buClr>
                <a:schemeClr val="dk2"/>
              </a:buClr>
              <a:buSzPts val="2800"/>
              <a:buFont typeface="Gill Sans"/>
              <a:buNone/>
              <a:defRPr sz="2800" b="0" i="0" u="none" strike="noStrike" cap="none">
                <a:solidFill>
                  <a:srgbClr val="595959"/>
                </a:solidFill>
                <a:latin typeface="Gill Sans"/>
                <a:ea typeface="Gill Sans"/>
                <a:cs typeface="Gill Sans"/>
                <a:sym typeface="Gill Sans"/>
              </a:defRPr>
            </a:lvl2pPr>
            <a:lvl3pPr marR="0" lvl="2" algn="l" rtl="0">
              <a:lnSpc>
                <a:spcPct val="110000"/>
              </a:lnSpc>
              <a:spcBef>
                <a:spcPts val="700"/>
              </a:spcBef>
              <a:spcAft>
                <a:spcPts val="0"/>
              </a:spcAft>
              <a:buClr>
                <a:schemeClr val="dk2"/>
              </a:buClr>
              <a:buSzPts val="2400"/>
              <a:buFont typeface="Arial"/>
              <a:buNone/>
              <a:defRPr sz="2400" b="0" i="0" u="none" strike="noStrike" cap="none">
                <a:solidFill>
                  <a:srgbClr val="595959"/>
                </a:solidFill>
                <a:latin typeface="Gill Sans"/>
                <a:ea typeface="Gill Sans"/>
                <a:cs typeface="Gill Sans"/>
                <a:sym typeface="Gill Sans"/>
              </a:defRPr>
            </a:lvl3pPr>
            <a:lvl4pPr marR="0" lvl="3" algn="l" rtl="0">
              <a:lnSpc>
                <a:spcPct val="110000"/>
              </a:lnSpc>
              <a:spcBef>
                <a:spcPts val="700"/>
              </a:spcBef>
              <a:spcAft>
                <a:spcPts val="0"/>
              </a:spcAft>
              <a:buClr>
                <a:schemeClr val="dk2"/>
              </a:buClr>
              <a:buSzPts val="2000"/>
              <a:buFont typeface="Gill Sans"/>
              <a:buNone/>
              <a:defRPr sz="2000" b="0" i="0" u="none" strike="noStrike" cap="none">
                <a:solidFill>
                  <a:srgbClr val="595959"/>
                </a:solidFill>
                <a:latin typeface="Gill Sans"/>
                <a:ea typeface="Gill Sans"/>
                <a:cs typeface="Gill Sans"/>
                <a:sym typeface="Gill Sans"/>
              </a:defRPr>
            </a:lvl4pPr>
            <a:lvl5pPr marR="0" lvl="4" algn="l" rtl="0">
              <a:lnSpc>
                <a:spcPct val="110000"/>
              </a:lnSpc>
              <a:spcBef>
                <a:spcPts val="700"/>
              </a:spcBef>
              <a:spcAft>
                <a:spcPts val="0"/>
              </a:spcAft>
              <a:buClr>
                <a:schemeClr val="dk2"/>
              </a:buClr>
              <a:buSzPts val="2000"/>
              <a:buFont typeface="Arial"/>
              <a:buNone/>
              <a:defRPr sz="2000" b="0" i="0" u="none" strike="noStrike" cap="none">
                <a:solidFill>
                  <a:srgbClr val="595959"/>
                </a:solidFill>
                <a:latin typeface="Gill Sans"/>
                <a:ea typeface="Gill Sans"/>
                <a:cs typeface="Gill Sans"/>
                <a:sym typeface="Gill Sans"/>
              </a:defRPr>
            </a:lvl5pPr>
            <a:lvl6pPr marR="0" lvl="5" algn="l" rtl="0">
              <a:lnSpc>
                <a:spcPct val="110000"/>
              </a:lnSpc>
              <a:spcBef>
                <a:spcPts val="700"/>
              </a:spcBef>
              <a:spcAft>
                <a:spcPts val="0"/>
              </a:spcAft>
              <a:buClr>
                <a:schemeClr val="dk2"/>
              </a:buClr>
              <a:buSzPts val="2000"/>
              <a:buFont typeface="Gill Sans"/>
              <a:buNone/>
              <a:defRPr sz="2000" b="0" i="0" u="none" strike="noStrike" cap="none">
                <a:solidFill>
                  <a:srgbClr val="595959"/>
                </a:solidFill>
                <a:latin typeface="Gill Sans"/>
                <a:ea typeface="Gill Sans"/>
                <a:cs typeface="Gill Sans"/>
                <a:sym typeface="Gill Sans"/>
              </a:defRPr>
            </a:lvl6pPr>
            <a:lvl7pPr marR="0" lvl="6" algn="l" rtl="0">
              <a:lnSpc>
                <a:spcPct val="110000"/>
              </a:lnSpc>
              <a:spcBef>
                <a:spcPts val="700"/>
              </a:spcBef>
              <a:spcAft>
                <a:spcPts val="0"/>
              </a:spcAft>
              <a:buClr>
                <a:schemeClr val="dk2"/>
              </a:buClr>
              <a:buSzPts val="2000"/>
              <a:buFont typeface="Arial"/>
              <a:buNone/>
              <a:defRPr sz="2000" b="0" i="0" u="none" strike="noStrike" cap="none">
                <a:solidFill>
                  <a:srgbClr val="595959"/>
                </a:solidFill>
                <a:latin typeface="Gill Sans"/>
                <a:ea typeface="Gill Sans"/>
                <a:cs typeface="Gill Sans"/>
                <a:sym typeface="Gill Sans"/>
              </a:defRPr>
            </a:lvl7pPr>
            <a:lvl8pPr marR="0" lvl="7" algn="l" rtl="0">
              <a:lnSpc>
                <a:spcPct val="110000"/>
              </a:lnSpc>
              <a:spcBef>
                <a:spcPts val="700"/>
              </a:spcBef>
              <a:spcAft>
                <a:spcPts val="0"/>
              </a:spcAft>
              <a:buClr>
                <a:schemeClr val="dk2"/>
              </a:buClr>
              <a:buSzPts val="2000"/>
              <a:buFont typeface="Gill Sans"/>
              <a:buNone/>
              <a:defRPr sz="2000" b="0" i="0" u="none" strike="noStrike" cap="none">
                <a:solidFill>
                  <a:srgbClr val="595959"/>
                </a:solidFill>
                <a:latin typeface="Gill Sans"/>
                <a:ea typeface="Gill Sans"/>
                <a:cs typeface="Gill Sans"/>
                <a:sym typeface="Gill Sans"/>
              </a:defRPr>
            </a:lvl8pPr>
            <a:lvl9pPr marR="0" lvl="8" algn="l" rtl="0">
              <a:lnSpc>
                <a:spcPct val="110000"/>
              </a:lnSpc>
              <a:spcBef>
                <a:spcPts val="700"/>
              </a:spcBef>
              <a:spcAft>
                <a:spcPts val="0"/>
              </a:spcAft>
              <a:buClr>
                <a:schemeClr val="dk2"/>
              </a:buClr>
              <a:buSzPts val="2000"/>
              <a:buFont typeface="Arial"/>
              <a:buNone/>
              <a:defRPr sz="2000" b="0" i="0" u="none" strike="noStrike" cap="none">
                <a:solidFill>
                  <a:srgbClr val="595959"/>
                </a:solidFill>
                <a:latin typeface="Gill Sans"/>
                <a:ea typeface="Gill Sans"/>
                <a:cs typeface="Gill Sans"/>
                <a:sym typeface="Gill Sans"/>
              </a:defRPr>
            </a:lvl9pPr>
          </a:lstStyle>
          <a:p>
            <a:endParaRPr/>
          </a:p>
        </p:txBody>
      </p:sp>
      <p:sp>
        <p:nvSpPr>
          <p:cNvPr id="94" name="Google Shape;94;p13"/>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95" name="Google Shape;95;p13"/>
          <p:cNvSpPr/>
          <p:nvPr/>
        </p:nvSpPr>
        <p:spPr>
          <a:xfrm>
            <a:off x="0"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txBox="1">
            <a:spLocks noGrp="1"/>
          </p:cNvSpPr>
          <p:nvPr>
            <p:ph type="title"/>
          </p:nvPr>
        </p:nvSpPr>
        <p:spPr>
          <a:xfrm>
            <a:off x="8337883" y="457200"/>
            <a:ext cx="3092117" cy="119667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accent1"/>
              </a:buClr>
              <a:buSzPts val="1900"/>
              <a:buFont typeface="Gill Sans"/>
              <a:buNone/>
              <a:defRPr sz="1900" b="1" i="0">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3"/>
          <p:cNvSpPr txBox="1">
            <a:spLocks noGrp="1"/>
          </p:cNvSpPr>
          <p:nvPr>
            <p:ph type="body" idx="1"/>
          </p:nvPr>
        </p:nvSpPr>
        <p:spPr>
          <a:xfrm>
            <a:off x="8337883" y="1741336"/>
            <a:ext cx="3092117" cy="4164164"/>
          </a:xfrm>
          <a:prstGeom prst="rect">
            <a:avLst/>
          </a:prstGeom>
          <a:noFill/>
          <a:ln>
            <a:noFill/>
          </a:ln>
        </p:spPr>
        <p:txBody>
          <a:bodyPr spcFirstLastPara="1" wrap="square" lIns="91425" tIns="45700" rIns="91425" bIns="45700" anchor="t" anchorCtr="0"/>
          <a:lstStyle>
            <a:lvl1pPr marL="457200" lvl="0" indent="-228600" algn="l">
              <a:lnSpc>
                <a:spcPct val="120000"/>
              </a:lnSpc>
              <a:spcBef>
                <a:spcPts val="1200"/>
              </a:spcBef>
              <a:spcAft>
                <a:spcPts val="0"/>
              </a:spcAft>
              <a:buSzPts val="1600"/>
              <a:buNone/>
              <a:defRPr sz="1600">
                <a:solidFill>
                  <a:schemeClr val="lt2"/>
                </a:solidFill>
              </a:defRPr>
            </a:lvl1pPr>
            <a:lvl2pPr marL="914400" lvl="1" indent="-228600" algn="l">
              <a:lnSpc>
                <a:spcPct val="110000"/>
              </a:lnSpc>
              <a:spcBef>
                <a:spcPts val="700"/>
              </a:spcBef>
              <a:spcAft>
                <a:spcPts val="0"/>
              </a:spcAft>
              <a:buSzPts val="1400"/>
              <a:buNone/>
              <a:defRPr sz="1400"/>
            </a:lvl2pPr>
            <a:lvl3pPr marL="1371600" lvl="2" indent="-228600" algn="l">
              <a:lnSpc>
                <a:spcPct val="110000"/>
              </a:lnSpc>
              <a:spcBef>
                <a:spcPts val="700"/>
              </a:spcBef>
              <a:spcAft>
                <a:spcPts val="0"/>
              </a:spcAft>
              <a:buSzPts val="1200"/>
              <a:buNone/>
              <a:defRPr sz="1200"/>
            </a:lvl3pPr>
            <a:lvl4pPr marL="1828800" lvl="3" indent="-228600" algn="l">
              <a:lnSpc>
                <a:spcPct val="110000"/>
              </a:lnSpc>
              <a:spcBef>
                <a:spcPts val="700"/>
              </a:spcBef>
              <a:spcAft>
                <a:spcPts val="0"/>
              </a:spcAft>
              <a:buSzPts val="1000"/>
              <a:buNone/>
              <a:defRPr sz="1000"/>
            </a:lvl4pPr>
            <a:lvl5pPr marL="2286000" lvl="4" indent="-228600" algn="l">
              <a:lnSpc>
                <a:spcPct val="110000"/>
              </a:lnSpc>
              <a:spcBef>
                <a:spcPts val="700"/>
              </a:spcBef>
              <a:spcAft>
                <a:spcPts val="0"/>
              </a:spcAft>
              <a:buSzPts val="1000"/>
              <a:buNone/>
              <a:defRPr sz="1000"/>
            </a:lvl5pPr>
            <a:lvl6pPr marL="2743200" lvl="5" indent="-228600" algn="l">
              <a:lnSpc>
                <a:spcPct val="110000"/>
              </a:lnSpc>
              <a:spcBef>
                <a:spcPts val="700"/>
              </a:spcBef>
              <a:spcAft>
                <a:spcPts val="0"/>
              </a:spcAft>
              <a:buSzPts val="1000"/>
              <a:buNone/>
              <a:defRPr sz="1000"/>
            </a:lvl6pPr>
            <a:lvl7pPr marL="3200400" lvl="6" indent="-228600" algn="l">
              <a:lnSpc>
                <a:spcPct val="110000"/>
              </a:lnSpc>
              <a:spcBef>
                <a:spcPts val="700"/>
              </a:spcBef>
              <a:spcAft>
                <a:spcPts val="0"/>
              </a:spcAft>
              <a:buSzPts val="1000"/>
              <a:buNone/>
              <a:defRPr sz="1000"/>
            </a:lvl7pPr>
            <a:lvl8pPr marL="3657600" lvl="7" indent="-228600" algn="l">
              <a:lnSpc>
                <a:spcPct val="110000"/>
              </a:lnSpc>
              <a:spcBef>
                <a:spcPts val="700"/>
              </a:spcBef>
              <a:spcAft>
                <a:spcPts val="0"/>
              </a:spcAft>
              <a:buSzPts val="1000"/>
              <a:buNone/>
              <a:defRPr sz="1000"/>
            </a:lvl8pPr>
            <a:lvl9pPr marL="4114800" lvl="8" indent="-228600" algn="l">
              <a:lnSpc>
                <a:spcPct val="110000"/>
              </a:lnSpc>
              <a:spcBef>
                <a:spcPts val="700"/>
              </a:spcBef>
              <a:spcAft>
                <a:spcPts val="0"/>
              </a:spcAft>
              <a:buSzPts val="1000"/>
              <a:buNone/>
              <a:defRPr sz="1000"/>
            </a:lvl9pPr>
          </a:lstStyle>
          <a:p>
            <a:endParaRPr/>
          </a:p>
        </p:txBody>
      </p:sp>
      <p:sp>
        <p:nvSpPr>
          <p:cNvPr id="98" name="Google Shape;98;p13"/>
          <p:cNvSpPr txBox="1">
            <a:spLocks noGrp="1"/>
          </p:cNvSpPr>
          <p:nvPr>
            <p:ph type="dt" idx="10"/>
          </p:nvPr>
        </p:nvSpPr>
        <p:spPr>
          <a:xfrm>
            <a:off x="765950" y="6375679"/>
            <a:ext cx="1232456" cy="348462"/>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ftr" idx="11"/>
          </p:nvPr>
        </p:nvSpPr>
        <p:spPr>
          <a:xfrm>
            <a:off x="2103621" y="6375679"/>
            <a:ext cx="3482178" cy="34579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3"/>
          <p:cNvSpPr txBox="1">
            <a:spLocks noGrp="1"/>
          </p:cNvSpPr>
          <p:nvPr>
            <p:ph type="sldNum" idx="12"/>
          </p:nvPr>
        </p:nvSpPr>
        <p:spPr>
          <a:xfrm>
            <a:off x="5687568" y="6375679"/>
            <a:ext cx="1234440"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extLst>
      <p:ext uri="{BB962C8B-B14F-4D97-AF65-F5344CB8AC3E}">
        <p14:creationId xmlns:p14="http://schemas.microsoft.com/office/powerpoint/2010/main" val="1721971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 ve Dikey Metin" type="vertTx">
  <p:cSld name="Başlık ve Dikey Metin">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4"/>
          <p:cNvSpPr txBox="1">
            <a:spLocks noGrp="1"/>
          </p:cNvSpPr>
          <p:nvPr>
            <p:ph type="body" idx="1"/>
          </p:nvPr>
        </p:nvSpPr>
        <p:spPr>
          <a:xfrm rot="5400000">
            <a:off x="4544043" y="-1006365"/>
            <a:ext cx="3593591" cy="10178322"/>
          </a:xfrm>
          <a:prstGeom prst="rect">
            <a:avLst/>
          </a:prstGeom>
          <a:noFill/>
          <a:ln>
            <a:noFill/>
          </a:ln>
        </p:spPr>
        <p:txBody>
          <a:bodyPr spcFirstLastPara="1" wrap="square" lIns="91425" tIns="45700" rIns="91425" bIns="45700" anchor="t" anchorCtr="0"/>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104" name="Google Shape;104;p14"/>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4"/>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4"/>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extLst>
      <p:ext uri="{BB962C8B-B14F-4D97-AF65-F5344CB8AC3E}">
        <p14:creationId xmlns:p14="http://schemas.microsoft.com/office/powerpoint/2010/main" val="1467697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Dikey Başlık ve Metin">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rot="5400000">
            <a:off x="8012185" y="2436522"/>
            <a:ext cx="5600404" cy="1492132"/>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5"/>
          <p:cNvSpPr txBox="1">
            <a:spLocks noGrp="1"/>
          </p:cNvSpPr>
          <p:nvPr>
            <p:ph type="body" idx="1"/>
          </p:nvPr>
        </p:nvSpPr>
        <p:spPr>
          <a:xfrm rot="5400000">
            <a:off x="2653390" y="-1013705"/>
            <a:ext cx="5600405" cy="8392585"/>
          </a:xfrm>
          <a:prstGeom prst="rect">
            <a:avLst/>
          </a:prstGeom>
          <a:noFill/>
          <a:ln>
            <a:noFill/>
          </a:ln>
        </p:spPr>
        <p:txBody>
          <a:bodyPr spcFirstLastPara="1" wrap="square" lIns="91425" tIns="45700" rIns="91425" bIns="45700" anchor="t" anchorCtr="0"/>
          <a:lstStyle>
            <a:lvl1pPr marL="457200" lvl="0" indent="-342900" algn="l">
              <a:lnSpc>
                <a:spcPct val="110000"/>
              </a:lnSpc>
              <a:spcBef>
                <a:spcPts val="700"/>
              </a:spcBef>
              <a:spcAft>
                <a:spcPts val="0"/>
              </a:spcAft>
              <a:buSzPts val="1800"/>
              <a:buChar char="•"/>
              <a:defRPr/>
            </a:lvl1pPr>
            <a:lvl2pPr marL="914400" lvl="1" indent="-342900" algn="l">
              <a:lnSpc>
                <a:spcPct val="110000"/>
              </a:lnSpc>
              <a:spcBef>
                <a:spcPts val="700"/>
              </a:spcBef>
              <a:spcAft>
                <a:spcPts val="0"/>
              </a:spcAft>
              <a:buSzPts val="1800"/>
              <a:buChar char="–"/>
              <a:defRPr/>
            </a:lvl2pPr>
            <a:lvl3pPr marL="1371600" lvl="2" indent="-342900" algn="l">
              <a:lnSpc>
                <a:spcPct val="110000"/>
              </a:lnSpc>
              <a:spcBef>
                <a:spcPts val="700"/>
              </a:spcBef>
              <a:spcAft>
                <a:spcPts val="0"/>
              </a:spcAft>
              <a:buSzPts val="1800"/>
              <a:buChar char="•"/>
              <a:defRPr/>
            </a:lvl3pPr>
            <a:lvl4pPr marL="1828800" lvl="3" indent="-342900" algn="l">
              <a:lnSpc>
                <a:spcPct val="110000"/>
              </a:lnSpc>
              <a:spcBef>
                <a:spcPts val="700"/>
              </a:spcBef>
              <a:spcAft>
                <a:spcPts val="0"/>
              </a:spcAft>
              <a:buSzPts val="1800"/>
              <a:buChar char="–"/>
              <a:defRPr/>
            </a:lvl4pPr>
            <a:lvl5pPr marL="2286000" lvl="4" indent="-342900" algn="l">
              <a:lnSpc>
                <a:spcPct val="110000"/>
              </a:lnSpc>
              <a:spcBef>
                <a:spcPts val="700"/>
              </a:spcBef>
              <a:spcAft>
                <a:spcPts val="0"/>
              </a:spcAft>
              <a:buSzPts val="1800"/>
              <a:buChar char="•"/>
              <a:defRPr/>
            </a:lvl5pPr>
            <a:lvl6pPr marL="2743200" lvl="5" indent="-342900" algn="l">
              <a:lnSpc>
                <a:spcPct val="110000"/>
              </a:lnSpc>
              <a:spcBef>
                <a:spcPts val="700"/>
              </a:spcBef>
              <a:spcAft>
                <a:spcPts val="0"/>
              </a:spcAft>
              <a:buSzPts val="1800"/>
              <a:buChar char="–"/>
              <a:defRPr/>
            </a:lvl6pPr>
            <a:lvl7pPr marL="3200400" lvl="6" indent="-342900" algn="l">
              <a:lnSpc>
                <a:spcPct val="110000"/>
              </a:lnSpc>
              <a:spcBef>
                <a:spcPts val="700"/>
              </a:spcBef>
              <a:spcAft>
                <a:spcPts val="0"/>
              </a:spcAft>
              <a:buSzPts val="1800"/>
              <a:buChar char="•"/>
              <a:defRPr/>
            </a:lvl7pPr>
            <a:lvl8pPr marL="3657600" lvl="7" indent="-342900" algn="l">
              <a:lnSpc>
                <a:spcPct val="110000"/>
              </a:lnSpc>
              <a:spcBef>
                <a:spcPts val="700"/>
              </a:spcBef>
              <a:spcAft>
                <a:spcPts val="0"/>
              </a:spcAft>
              <a:buSzPts val="1800"/>
              <a:buChar char="–"/>
              <a:defRPr/>
            </a:lvl8pPr>
            <a:lvl9pPr marL="4114800" lvl="8" indent="-342900" algn="l">
              <a:lnSpc>
                <a:spcPct val="110000"/>
              </a:lnSpc>
              <a:spcBef>
                <a:spcPts val="700"/>
              </a:spcBef>
              <a:spcAft>
                <a:spcPts val="0"/>
              </a:spcAft>
              <a:buSzPts val="1800"/>
              <a:buChar char="•"/>
              <a:defRPr/>
            </a:lvl9pPr>
          </a:lstStyle>
          <a:p>
            <a:endParaRPr/>
          </a:p>
        </p:txBody>
      </p:sp>
      <p:sp>
        <p:nvSpPr>
          <p:cNvPr id="110" name="Google Shape;110;p15"/>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5"/>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5"/>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extLst>
      <p:ext uri="{BB962C8B-B14F-4D97-AF65-F5344CB8AC3E}">
        <p14:creationId xmlns:p14="http://schemas.microsoft.com/office/powerpoint/2010/main" val="99422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2"/>
              </a:buClr>
              <a:buSzPts val="5100"/>
              <a:buFont typeface="Impact"/>
              <a:buNone/>
              <a:defRPr sz="5100" b="0" i="0" u="none" strike="noStrike" cap="non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1251678" y="2286001"/>
            <a:ext cx="10178322" cy="3593591"/>
          </a:xfrm>
          <a:prstGeom prst="rect">
            <a:avLst/>
          </a:prstGeom>
          <a:noFill/>
          <a:ln>
            <a:noFill/>
          </a:ln>
        </p:spPr>
        <p:txBody>
          <a:bodyPr spcFirstLastPara="1" wrap="square" lIns="91425" tIns="45700" rIns="91425" bIns="45700" anchor="t" anchorCtr="0"/>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dk2"/>
              </a:buClr>
              <a:buSzPts val="1800"/>
              <a:buFont typeface="Gill Sans"/>
              <a:buChar char="–"/>
              <a:defRPr sz="1800" b="0" i="0" u="none" strike="noStrike" cap="none">
                <a:solidFill>
                  <a:srgbClr val="595959"/>
                </a:solidFill>
                <a:latin typeface="Gill Sans"/>
                <a:ea typeface="Gill Sans"/>
                <a:cs typeface="Gill Sans"/>
                <a:sym typeface="Gill Sans"/>
              </a:defRPr>
            </a:lvl2pPr>
            <a:lvl3pPr marL="1371600" marR="0" lvl="2" indent="-330200" algn="l" rtl="0">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Gill Sans"/>
                <a:ea typeface="Gill Sans"/>
                <a:cs typeface="Gill Sans"/>
                <a:sym typeface="Gill Sans"/>
              </a:defRPr>
            </a:lvl3pPr>
            <a:lvl4pPr marL="1828800" marR="0" lvl="3"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4pPr>
            <a:lvl5pPr marL="2286000" marR="0" lvl="4"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5pPr>
            <a:lvl6pPr marL="2743200" marR="0" lvl="5"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6pPr>
            <a:lvl7pPr marL="3200400" marR="0" lvl="6"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7pPr>
            <a:lvl8pPr marL="3657600" marR="0" lvl="7"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8pPr>
            <a:lvl9pPr marL="4114800" marR="0" lvl="8"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9pPr>
          </a:lstStyle>
          <a:p>
            <a:endParaRPr/>
          </a:p>
        </p:txBody>
      </p:sp>
      <p:sp>
        <p:nvSpPr>
          <p:cNvPr id="30" name="Google Shape;30;p4"/>
          <p:cNvSpPr txBox="1">
            <a:spLocks noGrp="1"/>
          </p:cNvSpPr>
          <p:nvPr>
            <p:ph type="dt" idx="10"/>
          </p:nvPr>
        </p:nvSpPr>
        <p:spPr>
          <a:xfrm>
            <a:off x="1251678" y="6375679"/>
            <a:ext cx="2329722" cy="34846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595959"/>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31" name="Google Shape;31;p4"/>
          <p:cNvSpPr txBox="1">
            <a:spLocks noGrp="1"/>
          </p:cNvSpPr>
          <p:nvPr>
            <p:ph type="ftr" idx="11"/>
          </p:nvPr>
        </p:nvSpPr>
        <p:spPr>
          <a:xfrm>
            <a:off x="4038600" y="6375679"/>
            <a:ext cx="4114800" cy="34579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595959"/>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32" name="Google Shape;32;p4"/>
          <p:cNvSpPr txBox="1">
            <a:spLocks noGrp="1"/>
          </p:cNvSpPr>
          <p:nvPr>
            <p:ph type="sldNum" idx="12"/>
          </p:nvPr>
        </p:nvSpPr>
        <p:spPr>
          <a:xfrm>
            <a:off x="8610601" y="6375679"/>
            <a:ext cx="2819399" cy="34579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Gill Sans"/>
                <a:ea typeface="Gill Sans"/>
                <a:cs typeface="Gill Sans"/>
                <a:sym typeface="Gill Sans"/>
              </a:defRPr>
            </a:lvl1pPr>
            <a:lvl2pPr marL="0" marR="0" lvl="1" indent="0" algn="r" rtl="0">
              <a:spcBef>
                <a:spcPts val="0"/>
              </a:spcBef>
              <a:buNone/>
              <a:defRPr sz="1200" b="0" i="0" u="none" strike="noStrike" cap="none">
                <a:solidFill>
                  <a:srgbClr val="595959"/>
                </a:solidFill>
                <a:latin typeface="Gill Sans"/>
                <a:ea typeface="Gill Sans"/>
                <a:cs typeface="Gill Sans"/>
                <a:sym typeface="Gill Sans"/>
              </a:defRPr>
            </a:lvl2pPr>
            <a:lvl3pPr marL="0" marR="0" lvl="2" indent="0" algn="r" rtl="0">
              <a:spcBef>
                <a:spcPts val="0"/>
              </a:spcBef>
              <a:buNone/>
              <a:defRPr sz="1200" b="0" i="0" u="none" strike="noStrike" cap="none">
                <a:solidFill>
                  <a:srgbClr val="595959"/>
                </a:solidFill>
                <a:latin typeface="Gill Sans"/>
                <a:ea typeface="Gill Sans"/>
                <a:cs typeface="Gill Sans"/>
                <a:sym typeface="Gill Sans"/>
              </a:defRPr>
            </a:lvl3pPr>
            <a:lvl4pPr marL="0" marR="0" lvl="3" indent="0" algn="r" rtl="0">
              <a:spcBef>
                <a:spcPts val="0"/>
              </a:spcBef>
              <a:buNone/>
              <a:defRPr sz="1200" b="0" i="0" u="none" strike="noStrike" cap="none">
                <a:solidFill>
                  <a:srgbClr val="595959"/>
                </a:solidFill>
                <a:latin typeface="Gill Sans"/>
                <a:ea typeface="Gill Sans"/>
                <a:cs typeface="Gill Sans"/>
                <a:sym typeface="Gill Sans"/>
              </a:defRPr>
            </a:lvl4pPr>
            <a:lvl5pPr marL="0" marR="0" lvl="4" indent="0" algn="r" rtl="0">
              <a:spcBef>
                <a:spcPts val="0"/>
              </a:spcBef>
              <a:buNone/>
              <a:defRPr sz="1200" b="0" i="0" u="none" strike="noStrike" cap="none">
                <a:solidFill>
                  <a:srgbClr val="595959"/>
                </a:solidFill>
                <a:latin typeface="Gill Sans"/>
                <a:ea typeface="Gill Sans"/>
                <a:cs typeface="Gill Sans"/>
                <a:sym typeface="Gill Sans"/>
              </a:defRPr>
            </a:lvl5pPr>
            <a:lvl6pPr marL="0" marR="0" lvl="5" indent="0" algn="r" rtl="0">
              <a:spcBef>
                <a:spcPts val="0"/>
              </a:spcBef>
              <a:buNone/>
              <a:defRPr sz="1200" b="0" i="0" u="none" strike="noStrike" cap="none">
                <a:solidFill>
                  <a:srgbClr val="595959"/>
                </a:solidFill>
                <a:latin typeface="Gill Sans"/>
                <a:ea typeface="Gill Sans"/>
                <a:cs typeface="Gill Sans"/>
                <a:sym typeface="Gill Sans"/>
              </a:defRPr>
            </a:lvl6pPr>
            <a:lvl7pPr marL="0" marR="0" lvl="6" indent="0" algn="r" rtl="0">
              <a:spcBef>
                <a:spcPts val="0"/>
              </a:spcBef>
              <a:buNone/>
              <a:defRPr sz="1200" b="0" i="0" u="none" strike="noStrike" cap="none">
                <a:solidFill>
                  <a:srgbClr val="595959"/>
                </a:solidFill>
                <a:latin typeface="Gill Sans"/>
                <a:ea typeface="Gill Sans"/>
                <a:cs typeface="Gill Sans"/>
                <a:sym typeface="Gill Sans"/>
              </a:defRPr>
            </a:lvl7pPr>
            <a:lvl8pPr marL="0" marR="0" lvl="7" indent="0" algn="r" rtl="0">
              <a:spcBef>
                <a:spcPts val="0"/>
              </a:spcBef>
              <a:buNone/>
              <a:defRPr sz="1200" b="0" i="0" u="none" strike="noStrike" cap="none">
                <a:solidFill>
                  <a:srgbClr val="595959"/>
                </a:solidFill>
                <a:latin typeface="Gill Sans"/>
                <a:ea typeface="Gill Sans"/>
                <a:cs typeface="Gill Sans"/>
                <a:sym typeface="Gill Sans"/>
              </a:defRPr>
            </a:lvl8pPr>
            <a:lvl9pPr marL="0" marR="0" lvl="8" indent="0" algn="r" rtl="0">
              <a:spcBef>
                <a:spcPts val="0"/>
              </a:spcBef>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
        <p:nvSpPr>
          <p:cNvPr id="33" name="Google Shape;33;p4"/>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34" name="Google Shape;34;p4"/>
          <p:cNvSpPr/>
          <p:nvPr/>
        </p:nvSpPr>
        <p:spPr>
          <a:xfrm>
            <a:off x="11908536" y="0"/>
            <a:ext cx="283464"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51112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10.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8" name="Google Shape;118;p16"/>
          <p:cNvSpPr txBox="1">
            <a:spLocks noGrp="1"/>
          </p:cNvSpPr>
          <p:nvPr>
            <p:ph type="subTitle" idx="1"/>
          </p:nvPr>
        </p:nvSpPr>
        <p:spPr>
          <a:xfrm>
            <a:off x="99003" y="3789040"/>
            <a:ext cx="7772301" cy="1698783"/>
          </a:xfrm>
          <a:prstGeom prst="rect">
            <a:avLst/>
          </a:prstGeom>
          <a:noFill/>
          <a:ln>
            <a:noFill/>
          </a:ln>
        </p:spPr>
        <p:txBody>
          <a:bodyPr spcFirstLastPara="1" wrap="square" lIns="68575" tIns="34275" rIns="68575" bIns="34275" anchor="b" anchorCtr="0">
            <a:noAutofit/>
          </a:bodyPr>
          <a:lstStyle/>
          <a:p>
            <a:pPr marL="0" lvl="0" indent="0">
              <a:spcBef>
                <a:spcPts val="0"/>
              </a:spcBef>
              <a:buSzPts val="3600"/>
            </a:pPr>
            <a:r>
              <a:rPr lang="tr-TR" sz="3600" dirty="0" err="1"/>
              <a:t>Hârezmî</a:t>
            </a:r>
            <a:r>
              <a:rPr lang="tr-TR" sz="3600" dirty="0"/>
              <a:t> Eğitim Modeli </a:t>
            </a:r>
          </a:p>
          <a:p>
            <a:pPr marL="0" lvl="0" indent="0">
              <a:spcBef>
                <a:spcPts val="0"/>
              </a:spcBef>
              <a:buSzPts val="3600"/>
            </a:pPr>
            <a:endParaRPr sz="3600" b="1" i="0" u="none" strike="noStrike" cap="none" dirty="0">
              <a:solidFill>
                <a:schemeClr val="lt1"/>
              </a:solidFill>
              <a:latin typeface="Calibri"/>
              <a:ea typeface="Calibri"/>
              <a:cs typeface="Calibri"/>
              <a:sym typeface="Calibri"/>
            </a:endParaRPr>
          </a:p>
        </p:txBody>
      </p:sp>
      <p:sp>
        <p:nvSpPr>
          <p:cNvPr id="119" name="Google Shape;119;p16"/>
          <p:cNvSpPr/>
          <p:nvPr/>
        </p:nvSpPr>
        <p:spPr>
          <a:xfrm>
            <a:off x="7709036" y="1286056"/>
            <a:ext cx="4482957" cy="5571944"/>
          </a:xfrm>
          <a:custGeom>
            <a:avLst/>
            <a:gdLst/>
            <a:ahLst/>
            <a:cxnLst/>
            <a:rect l="l" t="t" r="r" b="b"/>
            <a:pathLst>
              <a:path w="4482957" h="5571944" extrusionOk="0">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2957" y="411426"/>
                </a:lnTo>
                <a:lnTo>
                  <a:pt x="4482957" y="5571944"/>
                </a:lnTo>
                <a:lnTo>
                  <a:pt x="1544560" y="5571944"/>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0" name="Google Shape;120;p16"/>
          <p:cNvSpPr/>
          <p:nvPr/>
        </p:nvSpPr>
        <p:spPr>
          <a:xfrm>
            <a:off x="3042288" y="0"/>
            <a:ext cx="5344102" cy="3217319"/>
          </a:xfrm>
          <a:custGeom>
            <a:avLst/>
            <a:gdLst/>
            <a:ahLst/>
            <a:cxnLst/>
            <a:rect l="l" t="t" r="r" b="b"/>
            <a:pathLst>
              <a:path w="5344102" h="3217319" extrusionOk="0">
                <a:moveTo>
                  <a:pt x="209034" y="0"/>
                </a:moveTo>
                <a:lnTo>
                  <a:pt x="5135071" y="0"/>
                </a:lnTo>
                <a:lnTo>
                  <a:pt x="5135071" y="7298"/>
                </a:lnTo>
                <a:lnTo>
                  <a:pt x="5141552" y="57529"/>
                </a:lnTo>
                <a:lnTo>
                  <a:pt x="5154514" y="107762"/>
                </a:lnTo>
                <a:lnTo>
                  <a:pt x="5173960" y="154755"/>
                </a:lnTo>
                <a:lnTo>
                  <a:pt x="5199887" y="203366"/>
                </a:lnTo>
                <a:lnTo>
                  <a:pt x="5225812" y="251980"/>
                </a:lnTo>
                <a:lnTo>
                  <a:pt x="5254980" y="300590"/>
                </a:lnTo>
                <a:lnTo>
                  <a:pt x="5282526" y="347583"/>
                </a:lnTo>
                <a:lnTo>
                  <a:pt x="5306833" y="397815"/>
                </a:lnTo>
                <a:lnTo>
                  <a:pt x="5326276" y="446428"/>
                </a:lnTo>
                <a:lnTo>
                  <a:pt x="5339241" y="496660"/>
                </a:lnTo>
                <a:lnTo>
                  <a:pt x="5344102" y="548512"/>
                </a:lnTo>
                <a:lnTo>
                  <a:pt x="5339241" y="600365"/>
                </a:lnTo>
                <a:lnTo>
                  <a:pt x="5326276" y="650598"/>
                </a:lnTo>
                <a:lnTo>
                  <a:pt x="5306833" y="699211"/>
                </a:lnTo>
                <a:lnTo>
                  <a:pt x="5282526" y="749442"/>
                </a:lnTo>
                <a:lnTo>
                  <a:pt x="5254980" y="796435"/>
                </a:lnTo>
                <a:lnTo>
                  <a:pt x="5225812" y="845048"/>
                </a:lnTo>
                <a:lnTo>
                  <a:pt x="5199887" y="893659"/>
                </a:lnTo>
                <a:lnTo>
                  <a:pt x="5173960" y="942270"/>
                </a:lnTo>
                <a:lnTo>
                  <a:pt x="5154514" y="989263"/>
                </a:lnTo>
                <a:lnTo>
                  <a:pt x="5141552" y="1039497"/>
                </a:lnTo>
                <a:lnTo>
                  <a:pt x="5135071" y="1089727"/>
                </a:lnTo>
                <a:lnTo>
                  <a:pt x="5135071" y="1143202"/>
                </a:lnTo>
                <a:lnTo>
                  <a:pt x="5138311" y="1198295"/>
                </a:lnTo>
                <a:lnTo>
                  <a:pt x="5144792" y="1253388"/>
                </a:lnTo>
                <a:lnTo>
                  <a:pt x="5152894" y="1308483"/>
                </a:lnTo>
                <a:lnTo>
                  <a:pt x="5159375" y="1363576"/>
                </a:lnTo>
                <a:lnTo>
                  <a:pt x="5164237" y="1418669"/>
                </a:lnTo>
                <a:lnTo>
                  <a:pt x="5162616" y="1470524"/>
                </a:lnTo>
                <a:lnTo>
                  <a:pt x="5156135" y="1520757"/>
                </a:lnTo>
                <a:lnTo>
                  <a:pt x="5141552" y="1569369"/>
                </a:lnTo>
                <a:lnTo>
                  <a:pt x="5120486" y="1609878"/>
                </a:lnTo>
                <a:lnTo>
                  <a:pt x="5092939" y="1648768"/>
                </a:lnTo>
                <a:lnTo>
                  <a:pt x="5060529" y="1682797"/>
                </a:lnTo>
                <a:lnTo>
                  <a:pt x="5023262" y="1716824"/>
                </a:lnTo>
                <a:lnTo>
                  <a:pt x="4984371" y="1747613"/>
                </a:lnTo>
                <a:lnTo>
                  <a:pt x="4943861" y="1778400"/>
                </a:lnTo>
                <a:lnTo>
                  <a:pt x="4901732" y="1809188"/>
                </a:lnTo>
                <a:lnTo>
                  <a:pt x="4862842" y="1839975"/>
                </a:lnTo>
                <a:lnTo>
                  <a:pt x="4825572" y="1872383"/>
                </a:lnTo>
                <a:lnTo>
                  <a:pt x="4793164" y="1909652"/>
                </a:lnTo>
                <a:lnTo>
                  <a:pt x="4763996" y="1945301"/>
                </a:lnTo>
                <a:lnTo>
                  <a:pt x="4741309" y="1985810"/>
                </a:lnTo>
                <a:lnTo>
                  <a:pt x="4721865" y="2029562"/>
                </a:lnTo>
                <a:lnTo>
                  <a:pt x="4705661" y="2076555"/>
                </a:lnTo>
                <a:lnTo>
                  <a:pt x="4691078" y="2125168"/>
                </a:lnTo>
                <a:lnTo>
                  <a:pt x="4678114" y="2173779"/>
                </a:lnTo>
                <a:lnTo>
                  <a:pt x="4665151" y="2224012"/>
                </a:lnTo>
                <a:lnTo>
                  <a:pt x="4650566" y="2271004"/>
                </a:lnTo>
                <a:lnTo>
                  <a:pt x="4634363" y="2317994"/>
                </a:lnTo>
                <a:lnTo>
                  <a:pt x="4614920" y="2361746"/>
                </a:lnTo>
                <a:lnTo>
                  <a:pt x="4590613" y="2400637"/>
                </a:lnTo>
                <a:lnTo>
                  <a:pt x="4561447" y="2436284"/>
                </a:lnTo>
                <a:lnTo>
                  <a:pt x="4525797" y="2465451"/>
                </a:lnTo>
                <a:lnTo>
                  <a:pt x="4486906" y="2489757"/>
                </a:lnTo>
                <a:lnTo>
                  <a:pt x="4443155" y="2509203"/>
                </a:lnTo>
                <a:lnTo>
                  <a:pt x="4396163" y="2525407"/>
                </a:lnTo>
                <a:lnTo>
                  <a:pt x="4349173" y="2539990"/>
                </a:lnTo>
                <a:lnTo>
                  <a:pt x="4298939" y="2552954"/>
                </a:lnTo>
                <a:lnTo>
                  <a:pt x="4250326" y="2565918"/>
                </a:lnTo>
                <a:lnTo>
                  <a:pt x="4201715" y="2580502"/>
                </a:lnTo>
                <a:lnTo>
                  <a:pt x="4154724" y="2596705"/>
                </a:lnTo>
                <a:lnTo>
                  <a:pt x="4110972" y="2616151"/>
                </a:lnTo>
                <a:lnTo>
                  <a:pt x="4070464" y="2638835"/>
                </a:lnTo>
                <a:lnTo>
                  <a:pt x="4034814" y="2668002"/>
                </a:lnTo>
                <a:lnTo>
                  <a:pt x="3997545" y="2700411"/>
                </a:lnTo>
                <a:lnTo>
                  <a:pt x="3965136" y="2737680"/>
                </a:lnTo>
                <a:lnTo>
                  <a:pt x="3934348" y="2776570"/>
                </a:lnTo>
                <a:lnTo>
                  <a:pt x="3903560" y="2817079"/>
                </a:lnTo>
                <a:lnTo>
                  <a:pt x="3872773" y="2857590"/>
                </a:lnTo>
                <a:lnTo>
                  <a:pt x="3841985" y="2896480"/>
                </a:lnTo>
                <a:lnTo>
                  <a:pt x="3807956" y="2933749"/>
                </a:lnTo>
                <a:lnTo>
                  <a:pt x="3773927" y="2966156"/>
                </a:lnTo>
                <a:lnTo>
                  <a:pt x="3735039" y="2993703"/>
                </a:lnTo>
                <a:lnTo>
                  <a:pt x="3694528" y="3014769"/>
                </a:lnTo>
                <a:lnTo>
                  <a:pt x="3645915" y="3029353"/>
                </a:lnTo>
                <a:lnTo>
                  <a:pt x="3595682" y="3035835"/>
                </a:lnTo>
                <a:lnTo>
                  <a:pt x="3543830" y="3037455"/>
                </a:lnTo>
                <a:lnTo>
                  <a:pt x="3488736" y="3032593"/>
                </a:lnTo>
                <a:lnTo>
                  <a:pt x="3433642" y="3026113"/>
                </a:lnTo>
                <a:lnTo>
                  <a:pt x="3378548" y="3018009"/>
                </a:lnTo>
                <a:lnTo>
                  <a:pt x="3323455" y="3011529"/>
                </a:lnTo>
                <a:lnTo>
                  <a:pt x="3268360" y="3008288"/>
                </a:lnTo>
                <a:lnTo>
                  <a:pt x="3214887" y="3008288"/>
                </a:lnTo>
                <a:lnTo>
                  <a:pt x="3164655" y="3014769"/>
                </a:lnTo>
                <a:lnTo>
                  <a:pt x="3112802" y="3027733"/>
                </a:lnTo>
                <a:lnTo>
                  <a:pt x="3065810" y="3047177"/>
                </a:lnTo>
                <a:lnTo>
                  <a:pt x="3017198" y="3073104"/>
                </a:lnTo>
                <a:lnTo>
                  <a:pt x="2968587" y="3099031"/>
                </a:lnTo>
                <a:lnTo>
                  <a:pt x="2919974" y="3128197"/>
                </a:lnTo>
                <a:lnTo>
                  <a:pt x="2872980" y="3155745"/>
                </a:lnTo>
                <a:lnTo>
                  <a:pt x="2822750" y="3180050"/>
                </a:lnTo>
                <a:lnTo>
                  <a:pt x="2774137" y="3199496"/>
                </a:lnTo>
                <a:lnTo>
                  <a:pt x="2723903" y="3212459"/>
                </a:lnTo>
                <a:lnTo>
                  <a:pt x="2672052" y="3217319"/>
                </a:lnTo>
                <a:lnTo>
                  <a:pt x="2620199" y="3212459"/>
                </a:lnTo>
                <a:lnTo>
                  <a:pt x="2569966" y="3199496"/>
                </a:lnTo>
                <a:lnTo>
                  <a:pt x="2521355" y="3180050"/>
                </a:lnTo>
                <a:lnTo>
                  <a:pt x="2471122" y="3155745"/>
                </a:lnTo>
                <a:lnTo>
                  <a:pt x="2424129" y="3128197"/>
                </a:lnTo>
                <a:lnTo>
                  <a:pt x="2375517" y="3099031"/>
                </a:lnTo>
                <a:lnTo>
                  <a:pt x="2326904" y="3073104"/>
                </a:lnTo>
                <a:lnTo>
                  <a:pt x="2278293" y="3047177"/>
                </a:lnTo>
                <a:lnTo>
                  <a:pt x="2229682" y="3027733"/>
                </a:lnTo>
                <a:lnTo>
                  <a:pt x="2179449" y="3014769"/>
                </a:lnTo>
                <a:lnTo>
                  <a:pt x="2129216" y="3008288"/>
                </a:lnTo>
                <a:lnTo>
                  <a:pt x="2075741" y="3008288"/>
                </a:lnTo>
                <a:lnTo>
                  <a:pt x="2020648" y="3011529"/>
                </a:lnTo>
                <a:lnTo>
                  <a:pt x="1965555" y="3018009"/>
                </a:lnTo>
                <a:lnTo>
                  <a:pt x="1910460" y="3026113"/>
                </a:lnTo>
                <a:lnTo>
                  <a:pt x="1855365" y="3032593"/>
                </a:lnTo>
                <a:lnTo>
                  <a:pt x="1800272" y="3037455"/>
                </a:lnTo>
                <a:lnTo>
                  <a:pt x="1748420" y="3035835"/>
                </a:lnTo>
                <a:lnTo>
                  <a:pt x="1698188" y="3029353"/>
                </a:lnTo>
                <a:lnTo>
                  <a:pt x="1649575" y="3014769"/>
                </a:lnTo>
                <a:lnTo>
                  <a:pt x="1609065" y="2993703"/>
                </a:lnTo>
                <a:lnTo>
                  <a:pt x="1570174" y="2966156"/>
                </a:lnTo>
                <a:lnTo>
                  <a:pt x="1536147" y="2933749"/>
                </a:lnTo>
                <a:lnTo>
                  <a:pt x="1502117" y="2896480"/>
                </a:lnTo>
                <a:lnTo>
                  <a:pt x="1471330" y="2857590"/>
                </a:lnTo>
                <a:lnTo>
                  <a:pt x="1440542" y="2817079"/>
                </a:lnTo>
                <a:lnTo>
                  <a:pt x="1409755" y="2776570"/>
                </a:lnTo>
                <a:lnTo>
                  <a:pt x="1378968" y="2737680"/>
                </a:lnTo>
                <a:lnTo>
                  <a:pt x="1346559" y="2700411"/>
                </a:lnTo>
                <a:lnTo>
                  <a:pt x="1309289" y="2668002"/>
                </a:lnTo>
                <a:lnTo>
                  <a:pt x="1273640" y="2638835"/>
                </a:lnTo>
                <a:lnTo>
                  <a:pt x="1233130" y="2616151"/>
                </a:lnTo>
                <a:lnTo>
                  <a:pt x="1189379" y="2596705"/>
                </a:lnTo>
                <a:lnTo>
                  <a:pt x="1142388" y="2580502"/>
                </a:lnTo>
                <a:lnTo>
                  <a:pt x="1093775" y="2565918"/>
                </a:lnTo>
                <a:lnTo>
                  <a:pt x="1045164" y="2552954"/>
                </a:lnTo>
                <a:lnTo>
                  <a:pt x="994931" y="2539990"/>
                </a:lnTo>
                <a:lnTo>
                  <a:pt x="947939" y="2525407"/>
                </a:lnTo>
                <a:lnTo>
                  <a:pt x="900946" y="2509203"/>
                </a:lnTo>
                <a:lnTo>
                  <a:pt x="857197" y="2489757"/>
                </a:lnTo>
                <a:lnTo>
                  <a:pt x="818305" y="2465451"/>
                </a:lnTo>
                <a:lnTo>
                  <a:pt x="782657" y="2436284"/>
                </a:lnTo>
                <a:lnTo>
                  <a:pt x="753491" y="2400637"/>
                </a:lnTo>
                <a:lnTo>
                  <a:pt x="729185" y="2361746"/>
                </a:lnTo>
                <a:lnTo>
                  <a:pt x="709739" y="2317994"/>
                </a:lnTo>
                <a:lnTo>
                  <a:pt x="693536" y="2271004"/>
                </a:lnTo>
                <a:lnTo>
                  <a:pt x="678952" y="2224012"/>
                </a:lnTo>
                <a:lnTo>
                  <a:pt x="665989" y="2173779"/>
                </a:lnTo>
                <a:lnTo>
                  <a:pt x="653024" y="2125168"/>
                </a:lnTo>
                <a:lnTo>
                  <a:pt x="638441" y="2076555"/>
                </a:lnTo>
                <a:lnTo>
                  <a:pt x="622237" y="2029562"/>
                </a:lnTo>
                <a:lnTo>
                  <a:pt x="602791" y="1985810"/>
                </a:lnTo>
                <a:lnTo>
                  <a:pt x="580106" y="1945301"/>
                </a:lnTo>
                <a:lnTo>
                  <a:pt x="550941" y="1909652"/>
                </a:lnTo>
                <a:lnTo>
                  <a:pt x="518531" y="1872383"/>
                </a:lnTo>
                <a:lnTo>
                  <a:pt x="481262" y="1839975"/>
                </a:lnTo>
                <a:lnTo>
                  <a:pt x="440750" y="1809188"/>
                </a:lnTo>
                <a:lnTo>
                  <a:pt x="400241" y="1778400"/>
                </a:lnTo>
                <a:lnTo>
                  <a:pt x="359731" y="1747613"/>
                </a:lnTo>
                <a:lnTo>
                  <a:pt x="320841" y="1716824"/>
                </a:lnTo>
                <a:lnTo>
                  <a:pt x="283572" y="1682797"/>
                </a:lnTo>
                <a:lnTo>
                  <a:pt x="251164" y="1648768"/>
                </a:lnTo>
                <a:lnTo>
                  <a:pt x="223618" y="1609878"/>
                </a:lnTo>
                <a:lnTo>
                  <a:pt x="202553" y="1569369"/>
                </a:lnTo>
                <a:lnTo>
                  <a:pt x="187969" y="1520757"/>
                </a:lnTo>
                <a:lnTo>
                  <a:pt x="181487" y="1470524"/>
                </a:lnTo>
                <a:lnTo>
                  <a:pt x="179866" y="1418669"/>
                </a:lnTo>
                <a:lnTo>
                  <a:pt x="184727" y="1363576"/>
                </a:lnTo>
                <a:lnTo>
                  <a:pt x="191209" y="1308483"/>
                </a:lnTo>
                <a:lnTo>
                  <a:pt x="199310" y="1253388"/>
                </a:lnTo>
                <a:lnTo>
                  <a:pt x="205793" y="1198295"/>
                </a:lnTo>
                <a:lnTo>
                  <a:pt x="209034" y="1143202"/>
                </a:lnTo>
                <a:lnTo>
                  <a:pt x="209034" y="1089727"/>
                </a:lnTo>
                <a:lnTo>
                  <a:pt x="202553" y="1039497"/>
                </a:lnTo>
                <a:lnTo>
                  <a:pt x="189589" y="989263"/>
                </a:lnTo>
                <a:lnTo>
                  <a:pt x="170144" y="942270"/>
                </a:lnTo>
                <a:lnTo>
                  <a:pt x="145838" y="893659"/>
                </a:lnTo>
                <a:lnTo>
                  <a:pt x="118290" y="845048"/>
                </a:lnTo>
                <a:lnTo>
                  <a:pt x="89124" y="796435"/>
                </a:lnTo>
                <a:lnTo>
                  <a:pt x="61577" y="749442"/>
                </a:lnTo>
                <a:lnTo>
                  <a:pt x="37269" y="699211"/>
                </a:lnTo>
                <a:lnTo>
                  <a:pt x="17826" y="650598"/>
                </a:lnTo>
                <a:lnTo>
                  <a:pt x="4863" y="600365"/>
                </a:lnTo>
                <a:lnTo>
                  <a:pt x="0" y="548512"/>
                </a:lnTo>
                <a:lnTo>
                  <a:pt x="4863" y="496660"/>
                </a:lnTo>
                <a:lnTo>
                  <a:pt x="17826" y="446428"/>
                </a:lnTo>
                <a:lnTo>
                  <a:pt x="37269" y="397815"/>
                </a:lnTo>
                <a:lnTo>
                  <a:pt x="61577" y="347583"/>
                </a:lnTo>
                <a:lnTo>
                  <a:pt x="89124" y="300590"/>
                </a:lnTo>
                <a:lnTo>
                  <a:pt x="118290" y="251980"/>
                </a:lnTo>
                <a:lnTo>
                  <a:pt x="145838" y="203366"/>
                </a:lnTo>
                <a:lnTo>
                  <a:pt x="170144" y="154755"/>
                </a:lnTo>
                <a:lnTo>
                  <a:pt x="189589" y="107762"/>
                </a:lnTo>
                <a:lnTo>
                  <a:pt x="202553" y="57529"/>
                </a:lnTo>
                <a:lnTo>
                  <a:pt x="209034" y="7298"/>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1" name="Google Shape;121;p16"/>
          <p:cNvSpPr/>
          <p:nvPr/>
        </p:nvSpPr>
        <p:spPr>
          <a:xfrm>
            <a:off x="3204681" y="0"/>
            <a:ext cx="5019316" cy="3055154"/>
          </a:xfrm>
          <a:custGeom>
            <a:avLst/>
            <a:gdLst/>
            <a:ahLst/>
            <a:cxnLst/>
            <a:rect l="l" t="t" r="r" b="b"/>
            <a:pathLst>
              <a:path w="5019316" h="3055154" extrusionOk="0">
                <a:moveTo>
                  <a:pt x="196330" y="0"/>
                </a:moveTo>
                <a:lnTo>
                  <a:pt x="4822988" y="0"/>
                </a:lnTo>
                <a:lnTo>
                  <a:pt x="4822988" y="40184"/>
                </a:lnTo>
                <a:lnTo>
                  <a:pt x="4829076" y="87363"/>
                </a:lnTo>
                <a:lnTo>
                  <a:pt x="4841250" y="134544"/>
                </a:lnTo>
                <a:lnTo>
                  <a:pt x="4859514" y="178682"/>
                </a:lnTo>
                <a:lnTo>
                  <a:pt x="4883865" y="224339"/>
                </a:lnTo>
                <a:lnTo>
                  <a:pt x="4908215" y="269998"/>
                </a:lnTo>
                <a:lnTo>
                  <a:pt x="4935610" y="315655"/>
                </a:lnTo>
                <a:lnTo>
                  <a:pt x="4961482" y="359793"/>
                </a:lnTo>
                <a:lnTo>
                  <a:pt x="4984312" y="406972"/>
                </a:lnTo>
                <a:lnTo>
                  <a:pt x="5002574" y="452631"/>
                </a:lnTo>
                <a:lnTo>
                  <a:pt x="5014750" y="499811"/>
                </a:lnTo>
                <a:lnTo>
                  <a:pt x="5019316" y="548512"/>
                </a:lnTo>
                <a:lnTo>
                  <a:pt x="5014750" y="597215"/>
                </a:lnTo>
                <a:lnTo>
                  <a:pt x="5002574" y="644395"/>
                </a:lnTo>
                <a:lnTo>
                  <a:pt x="4984312" y="690054"/>
                </a:lnTo>
                <a:lnTo>
                  <a:pt x="4961482" y="737233"/>
                </a:lnTo>
                <a:lnTo>
                  <a:pt x="4935610" y="781371"/>
                </a:lnTo>
                <a:lnTo>
                  <a:pt x="4908215" y="827030"/>
                </a:lnTo>
                <a:lnTo>
                  <a:pt x="4883865" y="872687"/>
                </a:lnTo>
                <a:lnTo>
                  <a:pt x="4859514" y="918345"/>
                </a:lnTo>
                <a:lnTo>
                  <a:pt x="4841250" y="962482"/>
                </a:lnTo>
                <a:lnTo>
                  <a:pt x="4829076" y="1009663"/>
                </a:lnTo>
                <a:lnTo>
                  <a:pt x="4822988" y="1056842"/>
                </a:lnTo>
                <a:lnTo>
                  <a:pt x="4822988" y="1107067"/>
                </a:lnTo>
                <a:lnTo>
                  <a:pt x="4826031" y="1158813"/>
                </a:lnTo>
                <a:lnTo>
                  <a:pt x="4832119" y="1210558"/>
                </a:lnTo>
                <a:lnTo>
                  <a:pt x="4839728" y="1262305"/>
                </a:lnTo>
                <a:lnTo>
                  <a:pt x="4845816" y="1314051"/>
                </a:lnTo>
                <a:lnTo>
                  <a:pt x="4850383" y="1365796"/>
                </a:lnTo>
                <a:lnTo>
                  <a:pt x="4848859" y="1414500"/>
                </a:lnTo>
                <a:lnTo>
                  <a:pt x="4842773" y="1461681"/>
                </a:lnTo>
                <a:lnTo>
                  <a:pt x="4829076" y="1507338"/>
                </a:lnTo>
                <a:lnTo>
                  <a:pt x="4809290" y="1545386"/>
                </a:lnTo>
                <a:lnTo>
                  <a:pt x="4783417" y="1581914"/>
                </a:lnTo>
                <a:lnTo>
                  <a:pt x="4752978" y="1613874"/>
                </a:lnTo>
                <a:lnTo>
                  <a:pt x="4717975" y="1645834"/>
                </a:lnTo>
                <a:lnTo>
                  <a:pt x="4681447" y="1674752"/>
                </a:lnTo>
                <a:lnTo>
                  <a:pt x="4643400" y="1703669"/>
                </a:lnTo>
                <a:lnTo>
                  <a:pt x="4603831" y="1732585"/>
                </a:lnTo>
                <a:lnTo>
                  <a:pt x="4567303" y="1761502"/>
                </a:lnTo>
                <a:lnTo>
                  <a:pt x="4532299" y="1791940"/>
                </a:lnTo>
                <a:lnTo>
                  <a:pt x="4501861" y="1826945"/>
                </a:lnTo>
                <a:lnTo>
                  <a:pt x="4474466" y="1860428"/>
                </a:lnTo>
                <a:lnTo>
                  <a:pt x="4453158" y="1898476"/>
                </a:lnTo>
                <a:lnTo>
                  <a:pt x="4434896" y="1939569"/>
                </a:lnTo>
                <a:lnTo>
                  <a:pt x="4419677" y="1983706"/>
                </a:lnTo>
                <a:lnTo>
                  <a:pt x="4405979" y="2029365"/>
                </a:lnTo>
                <a:lnTo>
                  <a:pt x="4393803" y="2075023"/>
                </a:lnTo>
                <a:lnTo>
                  <a:pt x="4381628" y="2122203"/>
                </a:lnTo>
                <a:lnTo>
                  <a:pt x="4367930" y="2166339"/>
                </a:lnTo>
                <a:lnTo>
                  <a:pt x="4352711" y="2210475"/>
                </a:lnTo>
                <a:lnTo>
                  <a:pt x="4334449" y="2251568"/>
                </a:lnTo>
                <a:lnTo>
                  <a:pt x="4311619" y="2288096"/>
                </a:lnTo>
                <a:lnTo>
                  <a:pt x="4284226" y="2321577"/>
                </a:lnTo>
                <a:lnTo>
                  <a:pt x="4250743" y="2348972"/>
                </a:lnTo>
                <a:lnTo>
                  <a:pt x="4214216" y="2371801"/>
                </a:lnTo>
                <a:lnTo>
                  <a:pt x="4173123" y="2390065"/>
                </a:lnTo>
                <a:lnTo>
                  <a:pt x="4128988" y="2405284"/>
                </a:lnTo>
                <a:lnTo>
                  <a:pt x="4084853" y="2418982"/>
                </a:lnTo>
                <a:lnTo>
                  <a:pt x="4037672" y="2431158"/>
                </a:lnTo>
                <a:lnTo>
                  <a:pt x="3992014" y="2443334"/>
                </a:lnTo>
                <a:lnTo>
                  <a:pt x="3946357" y="2457031"/>
                </a:lnTo>
                <a:lnTo>
                  <a:pt x="3902222" y="2472250"/>
                </a:lnTo>
                <a:lnTo>
                  <a:pt x="3861129" y="2490514"/>
                </a:lnTo>
                <a:lnTo>
                  <a:pt x="3823082" y="2511820"/>
                </a:lnTo>
                <a:lnTo>
                  <a:pt x="3789599" y="2539215"/>
                </a:lnTo>
                <a:lnTo>
                  <a:pt x="3754595" y="2569655"/>
                </a:lnTo>
                <a:lnTo>
                  <a:pt x="3724155" y="2604660"/>
                </a:lnTo>
                <a:lnTo>
                  <a:pt x="3695239" y="2641186"/>
                </a:lnTo>
                <a:lnTo>
                  <a:pt x="3666323" y="2679234"/>
                </a:lnTo>
                <a:lnTo>
                  <a:pt x="3637406" y="2717283"/>
                </a:lnTo>
                <a:lnTo>
                  <a:pt x="3608490" y="2753810"/>
                </a:lnTo>
                <a:lnTo>
                  <a:pt x="3576529" y="2788814"/>
                </a:lnTo>
                <a:lnTo>
                  <a:pt x="3544567" y="2819253"/>
                </a:lnTo>
                <a:lnTo>
                  <a:pt x="3508043" y="2845126"/>
                </a:lnTo>
                <a:lnTo>
                  <a:pt x="3469994" y="2864912"/>
                </a:lnTo>
                <a:lnTo>
                  <a:pt x="3424336" y="2878609"/>
                </a:lnTo>
                <a:lnTo>
                  <a:pt x="3377155" y="2884697"/>
                </a:lnTo>
                <a:lnTo>
                  <a:pt x="3328455" y="2886219"/>
                </a:lnTo>
                <a:lnTo>
                  <a:pt x="3276709" y="2881652"/>
                </a:lnTo>
                <a:lnTo>
                  <a:pt x="3224964" y="2875566"/>
                </a:lnTo>
                <a:lnTo>
                  <a:pt x="3173217" y="2867955"/>
                </a:lnTo>
                <a:lnTo>
                  <a:pt x="3121473" y="2861868"/>
                </a:lnTo>
                <a:lnTo>
                  <a:pt x="3069726" y="2858824"/>
                </a:lnTo>
                <a:lnTo>
                  <a:pt x="3019503" y="2858824"/>
                </a:lnTo>
                <a:lnTo>
                  <a:pt x="2972324" y="2864912"/>
                </a:lnTo>
                <a:lnTo>
                  <a:pt x="2923623" y="2877088"/>
                </a:lnTo>
                <a:lnTo>
                  <a:pt x="2879486" y="2895350"/>
                </a:lnTo>
                <a:lnTo>
                  <a:pt x="2833829" y="2919702"/>
                </a:lnTo>
                <a:lnTo>
                  <a:pt x="2788172" y="2944054"/>
                </a:lnTo>
                <a:lnTo>
                  <a:pt x="2742513" y="2971447"/>
                </a:lnTo>
                <a:lnTo>
                  <a:pt x="2698376" y="2997321"/>
                </a:lnTo>
                <a:lnTo>
                  <a:pt x="2651198" y="3020150"/>
                </a:lnTo>
                <a:lnTo>
                  <a:pt x="2605539" y="3038414"/>
                </a:lnTo>
                <a:lnTo>
                  <a:pt x="2558359" y="3050590"/>
                </a:lnTo>
                <a:lnTo>
                  <a:pt x="2509659" y="3055154"/>
                </a:lnTo>
                <a:lnTo>
                  <a:pt x="2460957" y="3050590"/>
                </a:lnTo>
                <a:lnTo>
                  <a:pt x="2413777" y="3038414"/>
                </a:lnTo>
                <a:lnTo>
                  <a:pt x="2368120" y="3020150"/>
                </a:lnTo>
                <a:lnTo>
                  <a:pt x="2320940" y="2997321"/>
                </a:lnTo>
                <a:lnTo>
                  <a:pt x="2276803" y="2971447"/>
                </a:lnTo>
                <a:lnTo>
                  <a:pt x="2231146" y="2944054"/>
                </a:lnTo>
                <a:lnTo>
                  <a:pt x="2185488" y="2919702"/>
                </a:lnTo>
                <a:lnTo>
                  <a:pt x="2139831" y="2895350"/>
                </a:lnTo>
                <a:lnTo>
                  <a:pt x="2094174" y="2877088"/>
                </a:lnTo>
                <a:lnTo>
                  <a:pt x="2046994" y="2864912"/>
                </a:lnTo>
                <a:lnTo>
                  <a:pt x="1999813" y="2858824"/>
                </a:lnTo>
                <a:lnTo>
                  <a:pt x="1949589" y="2858824"/>
                </a:lnTo>
                <a:lnTo>
                  <a:pt x="1897844" y="2861868"/>
                </a:lnTo>
                <a:lnTo>
                  <a:pt x="1846099" y="2867955"/>
                </a:lnTo>
                <a:lnTo>
                  <a:pt x="1794352" y="2875566"/>
                </a:lnTo>
                <a:lnTo>
                  <a:pt x="1742606" y="2881652"/>
                </a:lnTo>
                <a:lnTo>
                  <a:pt x="1690861" y="2886219"/>
                </a:lnTo>
                <a:lnTo>
                  <a:pt x="1642161" y="2884697"/>
                </a:lnTo>
                <a:lnTo>
                  <a:pt x="1594981" y="2878609"/>
                </a:lnTo>
                <a:lnTo>
                  <a:pt x="1549322" y="2864912"/>
                </a:lnTo>
                <a:lnTo>
                  <a:pt x="1511275" y="2845126"/>
                </a:lnTo>
                <a:lnTo>
                  <a:pt x="1474747" y="2819253"/>
                </a:lnTo>
                <a:lnTo>
                  <a:pt x="1442788" y="2788814"/>
                </a:lnTo>
                <a:lnTo>
                  <a:pt x="1410827" y="2753810"/>
                </a:lnTo>
                <a:lnTo>
                  <a:pt x="1381910" y="2717283"/>
                </a:lnTo>
                <a:lnTo>
                  <a:pt x="1352994" y="2679234"/>
                </a:lnTo>
                <a:lnTo>
                  <a:pt x="1324077" y="2641186"/>
                </a:lnTo>
                <a:lnTo>
                  <a:pt x="1295161" y="2604660"/>
                </a:lnTo>
                <a:lnTo>
                  <a:pt x="1264721" y="2569655"/>
                </a:lnTo>
                <a:lnTo>
                  <a:pt x="1229717" y="2539215"/>
                </a:lnTo>
                <a:lnTo>
                  <a:pt x="1196234" y="2511820"/>
                </a:lnTo>
                <a:lnTo>
                  <a:pt x="1158187" y="2490514"/>
                </a:lnTo>
                <a:lnTo>
                  <a:pt x="1117095" y="2472250"/>
                </a:lnTo>
                <a:lnTo>
                  <a:pt x="1072959" y="2457031"/>
                </a:lnTo>
                <a:lnTo>
                  <a:pt x="1027301" y="2443334"/>
                </a:lnTo>
                <a:lnTo>
                  <a:pt x="981644" y="2431158"/>
                </a:lnTo>
                <a:lnTo>
                  <a:pt x="934464" y="2418982"/>
                </a:lnTo>
                <a:lnTo>
                  <a:pt x="890329" y="2405284"/>
                </a:lnTo>
                <a:lnTo>
                  <a:pt x="846192" y="2390065"/>
                </a:lnTo>
                <a:lnTo>
                  <a:pt x="805101" y="2371801"/>
                </a:lnTo>
                <a:lnTo>
                  <a:pt x="768573" y="2348972"/>
                </a:lnTo>
                <a:lnTo>
                  <a:pt x="735091" y="2321577"/>
                </a:lnTo>
                <a:lnTo>
                  <a:pt x="707698" y="2288096"/>
                </a:lnTo>
                <a:lnTo>
                  <a:pt x="684869" y="2251568"/>
                </a:lnTo>
                <a:lnTo>
                  <a:pt x="666605" y="2210475"/>
                </a:lnTo>
                <a:lnTo>
                  <a:pt x="651386" y="2166339"/>
                </a:lnTo>
                <a:lnTo>
                  <a:pt x="637689" y="2122203"/>
                </a:lnTo>
                <a:lnTo>
                  <a:pt x="625513" y="2075023"/>
                </a:lnTo>
                <a:lnTo>
                  <a:pt x="613337" y="2029365"/>
                </a:lnTo>
                <a:lnTo>
                  <a:pt x="599640" y="1983706"/>
                </a:lnTo>
                <a:lnTo>
                  <a:pt x="584421" y="1939569"/>
                </a:lnTo>
                <a:lnTo>
                  <a:pt x="566157" y="1898476"/>
                </a:lnTo>
                <a:lnTo>
                  <a:pt x="544850" y="1860428"/>
                </a:lnTo>
                <a:lnTo>
                  <a:pt x="517457" y="1826945"/>
                </a:lnTo>
                <a:lnTo>
                  <a:pt x="487017" y="1791940"/>
                </a:lnTo>
                <a:lnTo>
                  <a:pt x="452013" y="1761502"/>
                </a:lnTo>
                <a:lnTo>
                  <a:pt x="413964" y="1732585"/>
                </a:lnTo>
                <a:lnTo>
                  <a:pt x="375916" y="1703669"/>
                </a:lnTo>
                <a:lnTo>
                  <a:pt x="337869" y="1674752"/>
                </a:lnTo>
                <a:lnTo>
                  <a:pt x="301341" y="1645834"/>
                </a:lnTo>
                <a:lnTo>
                  <a:pt x="266337" y="1613874"/>
                </a:lnTo>
                <a:lnTo>
                  <a:pt x="235899" y="1581914"/>
                </a:lnTo>
                <a:lnTo>
                  <a:pt x="210028" y="1545386"/>
                </a:lnTo>
                <a:lnTo>
                  <a:pt x="190243" y="1507338"/>
                </a:lnTo>
                <a:lnTo>
                  <a:pt x="176545" y="1461681"/>
                </a:lnTo>
                <a:lnTo>
                  <a:pt x="170457" y="1414500"/>
                </a:lnTo>
                <a:lnTo>
                  <a:pt x="168934" y="1365796"/>
                </a:lnTo>
                <a:lnTo>
                  <a:pt x="173500" y="1314051"/>
                </a:lnTo>
                <a:lnTo>
                  <a:pt x="179588" y="1262305"/>
                </a:lnTo>
                <a:lnTo>
                  <a:pt x="187198" y="1210558"/>
                </a:lnTo>
                <a:lnTo>
                  <a:pt x="193285" y="1158813"/>
                </a:lnTo>
                <a:lnTo>
                  <a:pt x="196330" y="1107067"/>
                </a:lnTo>
                <a:lnTo>
                  <a:pt x="196330" y="1056842"/>
                </a:lnTo>
                <a:lnTo>
                  <a:pt x="190243" y="1009663"/>
                </a:lnTo>
                <a:lnTo>
                  <a:pt x="178067" y="962482"/>
                </a:lnTo>
                <a:lnTo>
                  <a:pt x="159803" y="918345"/>
                </a:lnTo>
                <a:lnTo>
                  <a:pt x="136974" y="872687"/>
                </a:lnTo>
                <a:lnTo>
                  <a:pt x="111101" y="827030"/>
                </a:lnTo>
                <a:lnTo>
                  <a:pt x="83708" y="781371"/>
                </a:lnTo>
                <a:lnTo>
                  <a:pt x="57835" y="737233"/>
                </a:lnTo>
                <a:lnTo>
                  <a:pt x="35005" y="690054"/>
                </a:lnTo>
                <a:lnTo>
                  <a:pt x="16743" y="644395"/>
                </a:lnTo>
                <a:lnTo>
                  <a:pt x="4567" y="597215"/>
                </a:lnTo>
                <a:lnTo>
                  <a:pt x="0" y="548512"/>
                </a:lnTo>
                <a:lnTo>
                  <a:pt x="4567" y="499811"/>
                </a:lnTo>
                <a:lnTo>
                  <a:pt x="16743" y="452631"/>
                </a:lnTo>
                <a:lnTo>
                  <a:pt x="35005" y="406972"/>
                </a:lnTo>
                <a:lnTo>
                  <a:pt x="57835" y="359793"/>
                </a:lnTo>
                <a:lnTo>
                  <a:pt x="83708" y="315655"/>
                </a:lnTo>
                <a:lnTo>
                  <a:pt x="111101" y="269998"/>
                </a:lnTo>
                <a:lnTo>
                  <a:pt x="136974" y="224339"/>
                </a:lnTo>
                <a:lnTo>
                  <a:pt x="159803" y="178682"/>
                </a:lnTo>
                <a:lnTo>
                  <a:pt x="178067" y="134544"/>
                </a:lnTo>
                <a:lnTo>
                  <a:pt x="190243" y="87363"/>
                </a:lnTo>
                <a:lnTo>
                  <a:pt x="196330" y="40184"/>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22" name="Google Shape;122;p16"/>
          <p:cNvSpPr/>
          <p:nvPr/>
        </p:nvSpPr>
        <p:spPr>
          <a:xfrm>
            <a:off x="7856465" y="1433268"/>
            <a:ext cx="4335537" cy="5424732"/>
          </a:xfrm>
          <a:custGeom>
            <a:avLst/>
            <a:gdLst/>
            <a:ahLst/>
            <a:cxnLst/>
            <a:rect l="l" t="t" r="r" b="b"/>
            <a:pathLst>
              <a:path w="4335537" h="5424732" extrusionOk="0">
                <a:moveTo>
                  <a:pt x="2948563" y="0"/>
                </a:moveTo>
                <a:lnTo>
                  <a:pt x="3005780" y="5363"/>
                </a:lnTo>
                <a:lnTo>
                  <a:pt x="3061211" y="19669"/>
                </a:lnTo>
                <a:lnTo>
                  <a:pt x="3114855" y="41127"/>
                </a:lnTo>
                <a:lnTo>
                  <a:pt x="3170284" y="67948"/>
                </a:lnTo>
                <a:lnTo>
                  <a:pt x="3222140" y="98346"/>
                </a:lnTo>
                <a:lnTo>
                  <a:pt x="3275784" y="130533"/>
                </a:lnTo>
                <a:lnTo>
                  <a:pt x="3329425" y="159141"/>
                </a:lnTo>
                <a:lnTo>
                  <a:pt x="3383067" y="187752"/>
                </a:lnTo>
                <a:lnTo>
                  <a:pt x="3434923" y="209208"/>
                </a:lnTo>
                <a:lnTo>
                  <a:pt x="3492142" y="223514"/>
                </a:lnTo>
                <a:lnTo>
                  <a:pt x="3547571" y="230666"/>
                </a:lnTo>
                <a:lnTo>
                  <a:pt x="3606578" y="230666"/>
                </a:lnTo>
                <a:lnTo>
                  <a:pt x="3667374" y="227091"/>
                </a:lnTo>
                <a:lnTo>
                  <a:pt x="3728169" y="219938"/>
                </a:lnTo>
                <a:lnTo>
                  <a:pt x="3788965" y="210998"/>
                </a:lnTo>
                <a:lnTo>
                  <a:pt x="3849759" y="203845"/>
                </a:lnTo>
                <a:lnTo>
                  <a:pt x="3910555" y="198480"/>
                </a:lnTo>
                <a:lnTo>
                  <a:pt x="3967772" y="200268"/>
                </a:lnTo>
                <a:lnTo>
                  <a:pt x="4023204" y="207421"/>
                </a:lnTo>
                <a:lnTo>
                  <a:pt x="4076847" y="223514"/>
                </a:lnTo>
                <a:lnTo>
                  <a:pt x="4121551" y="246759"/>
                </a:lnTo>
                <a:lnTo>
                  <a:pt x="4164463" y="277158"/>
                </a:lnTo>
                <a:lnTo>
                  <a:pt x="4202013" y="312919"/>
                </a:lnTo>
                <a:lnTo>
                  <a:pt x="4239564" y="354046"/>
                </a:lnTo>
                <a:lnTo>
                  <a:pt x="4273537" y="396960"/>
                </a:lnTo>
                <a:lnTo>
                  <a:pt x="4307511" y="441664"/>
                </a:lnTo>
                <a:lnTo>
                  <a:pt x="4335537" y="478541"/>
                </a:lnTo>
                <a:lnTo>
                  <a:pt x="4335537" y="5411497"/>
                </a:lnTo>
                <a:lnTo>
                  <a:pt x="4325479" y="5424732"/>
                </a:lnTo>
                <a:lnTo>
                  <a:pt x="1571645" y="5424732"/>
                </a:lnTo>
                <a:lnTo>
                  <a:pt x="1555640" y="5403672"/>
                </a:lnTo>
                <a:lnTo>
                  <a:pt x="1521666" y="5360758"/>
                </a:lnTo>
                <a:lnTo>
                  <a:pt x="1485903" y="5319632"/>
                </a:lnTo>
                <a:lnTo>
                  <a:pt x="1444777" y="5283868"/>
                </a:lnTo>
                <a:lnTo>
                  <a:pt x="1405439" y="5251682"/>
                </a:lnTo>
                <a:lnTo>
                  <a:pt x="1360737" y="5226651"/>
                </a:lnTo>
                <a:lnTo>
                  <a:pt x="1312459" y="5205192"/>
                </a:lnTo>
                <a:lnTo>
                  <a:pt x="1260605" y="5187312"/>
                </a:lnTo>
                <a:lnTo>
                  <a:pt x="1206961" y="5171219"/>
                </a:lnTo>
                <a:lnTo>
                  <a:pt x="1153319" y="5156913"/>
                </a:lnTo>
                <a:lnTo>
                  <a:pt x="1097888" y="5142608"/>
                </a:lnTo>
                <a:lnTo>
                  <a:pt x="1046034" y="5126515"/>
                </a:lnTo>
                <a:lnTo>
                  <a:pt x="994178" y="5108634"/>
                </a:lnTo>
                <a:lnTo>
                  <a:pt x="945901" y="5087176"/>
                </a:lnTo>
                <a:lnTo>
                  <a:pt x="902986" y="5060355"/>
                </a:lnTo>
                <a:lnTo>
                  <a:pt x="863647" y="5028169"/>
                </a:lnTo>
                <a:lnTo>
                  <a:pt x="831463" y="4988832"/>
                </a:lnTo>
                <a:lnTo>
                  <a:pt x="804643" y="4945915"/>
                </a:lnTo>
                <a:lnTo>
                  <a:pt x="783185" y="4897636"/>
                </a:lnTo>
                <a:lnTo>
                  <a:pt x="765304" y="4845782"/>
                </a:lnTo>
                <a:lnTo>
                  <a:pt x="749211" y="4793927"/>
                </a:lnTo>
                <a:lnTo>
                  <a:pt x="734906" y="4738495"/>
                </a:lnTo>
                <a:lnTo>
                  <a:pt x="720601" y="4684853"/>
                </a:lnTo>
                <a:lnTo>
                  <a:pt x="704508" y="4631208"/>
                </a:lnTo>
                <a:lnTo>
                  <a:pt x="686627" y="4579352"/>
                </a:lnTo>
                <a:lnTo>
                  <a:pt x="665170" y="4531073"/>
                </a:lnTo>
                <a:lnTo>
                  <a:pt x="640137" y="4486371"/>
                </a:lnTo>
                <a:lnTo>
                  <a:pt x="607953" y="4447032"/>
                </a:lnTo>
                <a:lnTo>
                  <a:pt x="572190" y="4405905"/>
                </a:lnTo>
                <a:lnTo>
                  <a:pt x="531064" y="4370144"/>
                </a:lnTo>
                <a:lnTo>
                  <a:pt x="486360" y="4336170"/>
                </a:lnTo>
                <a:lnTo>
                  <a:pt x="441659" y="4302196"/>
                </a:lnTo>
                <a:lnTo>
                  <a:pt x="396958" y="4268222"/>
                </a:lnTo>
                <a:lnTo>
                  <a:pt x="354042" y="4234246"/>
                </a:lnTo>
                <a:lnTo>
                  <a:pt x="312916" y="4196697"/>
                </a:lnTo>
                <a:lnTo>
                  <a:pt x="277155" y="4159148"/>
                </a:lnTo>
                <a:lnTo>
                  <a:pt x="246759" y="4116232"/>
                </a:lnTo>
                <a:lnTo>
                  <a:pt x="223513" y="4071530"/>
                </a:lnTo>
                <a:lnTo>
                  <a:pt x="207420" y="4017888"/>
                </a:lnTo>
                <a:lnTo>
                  <a:pt x="200268" y="3962456"/>
                </a:lnTo>
                <a:lnTo>
                  <a:pt x="198478" y="3905234"/>
                </a:lnTo>
                <a:lnTo>
                  <a:pt x="203843" y="3844439"/>
                </a:lnTo>
                <a:lnTo>
                  <a:pt x="210996" y="3783644"/>
                </a:lnTo>
                <a:lnTo>
                  <a:pt x="219936" y="3722847"/>
                </a:lnTo>
                <a:lnTo>
                  <a:pt x="227088" y="3662052"/>
                </a:lnTo>
                <a:lnTo>
                  <a:pt x="230666" y="3601257"/>
                </a:lnTo>
                <a:lnTo>
                  <a:pt x="230666" y="3542248"/>
                </a:lnTo>
                <a:lnTo>
                  <a:pt x="223513" y="3486818"/>
                </a:lnTo>
                <a:lnTo>
                  <a:pt x="209208" y="3431386"/>
                </a:lnTo>
                <a:lnTo>
                  <a:pt x="187750" y="3379529"/>
                </a:lnTo>
                <a:lnTo>
                  <a:pt x="160929" y="3325887"/>
                </a:lnTo>
                <a:lnTo>
                  <a:pt x="130531" y="3272245"/>
                </a:lnTo>
                <a:lnTo>
                  <a:pt x="98347" y="3218601"/>
                </a:lnTo>
                <a:lnTo>
                  <a:pt x="67949" y="3166744"/>
                </a:lnTo>
                <a:lnTo>
                  <a:pt x="41126" y="3111314"/>
                </a:lnTo>
                <a:lnTo>
                  <a:pt x="19670" y="3057670"/>
                </a:lnTo>
                <a:lnTo>
                  <a:pt x="5365" y="3002238"/>
                </a:lnTo>
                <a:lnTo>
                  <a:pt x="0" y="2945018"/>
                </a:lnTo>
                <a:lnTo>
                  <a:pt x="5365" y="2887800"/>
                </a:lnTo>
                <a:lnTo>
                  <a:pt x="19670" y="2832369"/>
                </a:lnTo>
                <a:lnTo>
                  <a:pt x="41126" y="2778724"/>
                </a:lnTo>
                <a:lnTo>
                  <a:pt x="67949" y="2723294"/>
                </a:lnTo>
                <a:lnTo>
                  <a:pt x="98347" y="2671438"/>
                </a:lnTo>
                <a:lnTo>
                  <a:pt x="130531" y="2617795"/>
                </a:lnTo>
                <a:lnTo>
                  <a:pt x="160929" y="2564151"/>
                </a:lnTo>
                <a:lnTo>
                  <a:pt x="187750" y="2510509"/>
                </a:lnTo>
                <a:lnTo>
                  <a:pt x="209208" y="2458652"/>
                </a:lnTo>
                <a:lnTo>
                  <a:pt x="223513" y="2403220"/>
                </a:lnTo>
                <a:lnTo>
                  <a:pt x="230666" y="2347790"/>
                </a:lnTo>
                <a:lnTo>
                  <a:pt x="230666" y="2288783"/>
                </a:lnTo>
                <a:lnTo>
                  <a:pt x="227088" y="2227986"/>
                </a:lnTo>
                <a:lnTo>
                  <a:pt x="219936" y="2167191"/>
                </a:lnTo>
                <a:lnTo>
                  <a:pt x="210996" y="2106394"/>
                </a:lnTo>
                <a:lnTo>
                  <a:pt x="203843" y="2045599"/>
                </a:lnTo>
                <a:lnTo>
                  <a:pt x="198478" y="1984804"/>
                </a:lnTo>
                <a:lnTo>
                  <a:pt x="200268" y="1927585"/>
                </a:lnTo>
                <a:lnTo>
                  <a:pt x="207420" y="1872153"/>
                </a:lnTo>
                <a:lnTo>
                  <a:pt x="223513" y="1818508"/>
                </a:lnTo>
                <a:lnTo>
                  <a:pt x="246759" y="1773807"/>
                </a:lnTo>
                <a:lnTo>
                  <a:pt x="277155" y="1730892"/>
                </a:lnTo>
                <a:lnTo>
                  <a:pt x="312916" y="1693341"/>
                </a:lnTo>
                <a:lnTo>
                  <a:pt x="354042" y="1655792"/>
                </a:lnTo>
                <a:lnTo>
                  <a:pt x="396958" y="1621816"/>
                </a:lnTo>
                <a:lnTo>
                  <a:pt x="441659" y="1587842"/>
                </a:lnTo>
                <a:lnTo>
                  <a:pt x="486360" y="1553868"/>
                </a:lnTo>
                <a:lnTo>
                  <a:pt x="531064" y="1519895"/>
                </a:lnTo>
                <a:lnTo>
                  <a:pt x="572190" y="1484133"/>
                </a:lnTo>
                <a:lnTo>
                  <a:pt x="607953" y="1443007"/>
                </a:lnTo>
                <a:lnTo>
                  <a:pt x="640137" y="1403668"/>
                </a:lnTo>
                <a:lnTo>
                  <a:pt x="665170" y="1358966"/>
                </a:lnTo>
                <a:lnTo>
                  <a:pt x="686627" y="1310687"/>
                </a:lnTo>
                <a:lnTo>
                  <a:pt x="704508" y="1258830"/>
                </a:lnTo>
                <a:lnTo>
                  <a:pt x="720601" y="1205186"/>
                </a:lnTo>
                <a:lnTo>
                  <a:pt x="734906" y="1151543"/>
                </a:lnTo>
                <a:lnTo>
                  <a:pt x="749211" y="1096111"/>
                </a:lnTo>
                <a:lnTo>
                  <a:pt x="765304" y="1044257"/>
                </a:lnTo>
                <a:lnTo>
                  <a:pt x="783185" y="992400"/>
                </a:lnTo>
                <a:lnTo>
                  <a:pt x="804643" y="944123"/>
                </a:lnTo>
                <a:lnTo>
                  <a:pt x="831463" y="901209"/>
                </a:lnTo>
                <a:lnTo>
                  <a:pt x="863647" y="861870"/>
                </a:lnTo>
                <a:lnTo>
                  <a:pt x="902986" y="829684"/>
                </a:lnTo>
                <a:lnTo>
                  <a:pt x="945901" y="802863"/>
                </a:lnTo>
                <a:lnTo>
                  <a:pt x="994178" y="781405"/>
                </a:lnTo>
                <a:lnTo>
                  <a:pt x="1046034" y="763524"/>
                </a:lnTo>
                <a:lnTo>
                  <a:pt x="1097888" y="747431"/>
                </a:lnTo>
                <a:lnTo>
                  <a:pt x="1153319" y="733125"/>
                </a:lnTo>
                <a:lnTo>
                  <a:pt x="1206961" y="718820"/>
                </a:lnTo>
                <a:lnTo>
                  <a:pt x="1260605" y="702727"/>
                </a:lnTo>
                <a:lnTo>
                  <a:pt x="1312459" y="684846"/>
                </a:lnTo>
                <a:lnTo>
                  <a:pt x="1360737" y="663388"/>
                </a:lnTo>
                <a:lnTo>
                  <a:pt x="1405439" y="638356"/>
                </a:lnTo>
                <a:lnTo>
                  <a:pt x="1444777" y="606170"/>
                </a:lnTo>
                <a:lnTo>
                  <a:pt x="1485903" y="570407"/>
                </a:lnTo>
                <a:lnTo>
                  <a:pt x="1521666" y="529280"/>
                </a:lnTo>
                <a:lnTo>
                  <a:pt x="1555640" y="486366"/>
                </a:lnTo>
                <a:lnTo>
                  <a:pt x="1589613" y="441664"/>
                </a:lnTo>
                <a:lnTo>
                  <a:pt x="1623587" y="396960"/>
                </a:lnTo>
                <a:lnTo>
                  <a:pt x="1657560" y="354046"/>
                </a:lnTo>
                <a:lnTo>
                  <a:pt x="1695111" y="312919"/>
                </a:lnTo>
                <a:lnTo>
                  <a:pt x="1732660" y="277158"/>
                </a:lnTo>
                <a:lnTo>
                  <a:pt x="1775575" y="246759"/>
                </a:lnTo>
                <a:lnTo>
                  <a:pt x="1820277" y="223514"/>
                </a:lnTo>
                <a:lnTo>
                  <a:pt x="1873920" y="207421"/>
                </a:lnTo>
                <a:lnTo>
                  <a:pt x="1929352" y="200268"/>
                </a:lnTo>
                <a:lnTo>
                  <a:pt x="1986569" y="198480"/>
                </a:lnTo>
                <a:lnTo>
                  <a:pt x="2047363" y="203845"/>
                </a:lnTo>
                <a:lnTo>
                  <a:pt x="2108159" y="210998"/>
                </a:lnTo>
                <a:lnTo>
                  <a:pt x="2168955" y="219938"/>
                </a:lnTo>
                <a:lnTo>
                  <a:pt x="2229750" y="227091"/>
                </a:lnTo>
                <a:lnTo>
                  <a:pt x="2290544" y="230666"/>
                </a:lnTo>
                <a:lnTo>
                  <a:pt x="2349553" y="230666"/>
                </a:lnTo>
                <a:lnTo>
                  <a:pt x="2404984" y="223514"/>
                </a:lnTo>
                <a:lnTo>
                  <a:pt x="2460415" y="209208"/>
                </a:lnTo>
                <a:lnTo>
                  <a:pt x="2514057" y="187752"/>
                </a:lnTo>
                <a:lnTo>
                  <a:pt x="2567699" y="159141"/>
                </a:lnTo>
                <a:lnTo>
                  <a:pt x="2621342" y="130533"/>
                </a:lnTo>
                <a:lnTo>
                  <a:pt x="2674984" y="98346"/>
                </a:lnTo>
                <a:lnTo>
                  <a:pt x="2726840" y="67948"/>
                </a:lnTo>
                <a:lnTo>
                  <a:pt x="2782271" y="41127"/>
                </a:lnTo>
                <a:lnTo>
                  <a:pt x="2835913" y="19669"/>
                </a:lnTo>
                <a:lnTo>
                  <a:pt x="2891344" y="5363"/>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23" name="Google Shape;123;p16" descr="harezmi_ok.png"/>
          <p:cNvPicPr preferRelativeResize="0"/>
          <p:nvPr/>
        </p:nvPicPr>
        <p:blipFill rotWithShape="1">
          <a:blip r:embed="rId3">
            <a:alphaModFix/>
          </a:blip>
          <a:srcRect/>
          <a:stretch/>
        </p:blipFill>
        <p:spPr>
          <a:xfrm>
            <a:off x="8878529" y="2872954"/>
            <a:ext cx="3146324" cy="3260439"/>
          </a:xfrm>
          <a:prstGeom prst="rect">
            <a:avLst/>
          </a:prstGeom>
          <a:noFill/>
          <a:ln>
            <a:noFill/>
          </a:ln>
        </p:spPr>
      </p:pic>
      <p:pic>
        <p:nvPicPr>
          <p:cNvPr id="124" name="Google Shape;124;p16" descr="https://seeklogo.com/images/T/turkiye-cumhuriyeti-milli-egitim-bakanligi-logo-BD42593770-seeklogo.com.png"/>
          <p:cNvPicPr preferRelativeResize="0"/>
          <p:nvPr/>
        </p:nvPicPr>
        <p:blipFill rotWithShape="1">
          <a:blip r:embed="rId4">
            <a:alphaModFix/>
          </a:blip>
          <a:srcRect/>
          <a:stretch/>
        </p:blipFill>
        <p:spPr>
          <a:xfrm>
            <a:off x="4315008" y="0"/>
            <a:ext cx="2660124" cy="2660124"/>
          </a:xfrm>
          <a:prstGeom prst="rect">
            <a:avLst/>
          </a:prstGeom>
          <a:noFill/>
          <a:ln>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nvGraphicFramePr>
        <p:xfrm>
          <a:off x="1703512" y="1340768"/>
          <a:ext cx="936104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kutusu 3"/>
          <p:cNvSpPr txBox="1"/>
          <p:nvPr/>
        </p:nvSpPr>
        <p:spPr>
          <a:xfrm>
            <a:off x="1631504" y="698793"/>
            <a:ext cx="964907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HEM’İN UYGULAMA BİÇİMİ</a:t>
            </a:r>
          </a:p>
        </p:txBody>
      </p:sp>
    </p:spTree>
    <p:extLst>
      <p:ext uri="{BB962C8B-B14F-4D97-AF65-F5344CB8AC3E}">
        <p14:creationId xmlns:p14="http://schemas.microsoft.com/office/powerpoint/2010/main" val="3976814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nvGraphicFramePr>
        <p:xfrm>
          <a:off x="1775520" y="1453970"/>
          <a:ext cx="8640960" cy="4567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ikdörtgen 2"/>
          <p:cNvSpPr/>
          <p:nvPr/>
        </p:nvSpPr>
        <p:spPr>
          <a:xfrm>
            <a:off x="2351584" y="739006"/>
            <a:ext cx="7704856"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ÖĞRETMEN EKİBİ</a:t>
            </a:r>
          </a:p>
        </p:txBody>
      </p:sp>
    </p:spTree>
    <p:extLst>
      <p:ext uri="{BB962C8B-B14F-4D97-AF65-F5344CB8AC3E}">
        <p14:creationId xmlns:p14="http://schemas.microsoft.com/office/powerpoint/2010/main" val="61313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429099" y="348019"/>
            <a:ext cx="10178322" cy="3593591"/>
          </a:xfrm>
        </p:spPr>
        <p:txBody>
          <a:bodyPr/>
          <a:lstStyle/>
          <a:p>
            <a:r>
              <a:rPr lang="tr-TR" b="1" u="sng" dirty="0" smtClean="0">
                <a:solidFill>
                  <a:srgbClr val="7030A0"/>
                </a:solidFill>
              </a:rPr>
              <a:t>Öğrenci Grubumuz: </a:t>
            </a:r>
            <a:r>
              <a:rPr lang="tr-TR" b="1" dirty="0" smtClean="0">
                <a:solidFill>
                  <a:srgbClr val="7030A0"/>
                </a:solidFill>
              </a:rPr>
              <a:t>6/A sınıfından bir grup öğrenci olarak belirlenmiştir. </a:t>
            </a:r>
          </a:p>
          <a:p>
            <a:r>
              <a:rPr lang="tr-TR" b="1" dirty="0" smtClean="0">
                <a:solidFill>
                  <a:srgbClr val="7030A0"/>
                </a:solidFill>
              </a:rPr>
              <a:t>Velilerinizden izin dilekçesi alınmıştır.</a:t>
            </a:r>
          </a:p>
          <a:p>
            <a:r>
              <a:rPr lang="tr-TR" dirty="0">
                <a:solidFill>
                  <a:srgbClr val="0070C0"/>
                </a:solidFill>
              </a:rPr>
              <a:t>« Her </a:t>
            </a:r>
            <a:r>
              <a:rPr lang="tr-TR" b="1" dirty="0">
                <a:solidFill>
                  <a:srgbClr val="0070C0"/>
                </a:solidFill>
              </a:rPr>
              <a:t>Perşembe günü, </a:t>
            </a:r>
            <a:r>
              <a:rPr lang="tr-TR" dirty="0">
                <a:solidFill>
                  <a:srgbClr val="0070C0"/>
                </a:solidFill>
              </a:rPr>
              <a:t>okuldan sonra bir araya geleceğiz</a:t>
            </a:r>
            <a:endParaRPr lang="tr-TR" b="1" dirty="0" smtClean="0">
              <a:solidFill>
                <a:srgbClr val="0070C0"/>
              </a:solidFill>
            </a:endParaRPr>
          </a:p>
          <a:p>
            <a:r>
              <a:rPr lang="tr-TR" b="1" dirty="0" smtClean="0">
                <a:solidFill>
                  <a:srgbClr val="7030A0"/>
                </a:solidFill>
              </a:rPr>
              <a:t>Her hafta, burada yoklama da alınacaktır. Bu nedenle çok geçerli bir sebep olmadıkça devamsızlık yapmamanız çok önemlidir.</a:t>
            </a:r>
            <a:endParaRPr lang="tr-TR" b="1" dirty="0">
              <a:solidFill>
                <a:srgbClr val="7030A0"/>
              </a:solidFill>
            </a:endParaRPr>
          </a:p>
        </p:txBody>
      </p:sp>
      <p:pic>
        <p:nvPicPr>
          <p:cNvPr id="4" name="Resim 3"/>
          <p:cNvPicPr>
            <a:picLocks noChangeAspect="1"/>
          </p:cNvPicPr>
          <p:nvPr/>
        </p:nvPicPr>
        <p:blipFill>
          <a:blip r:embed="rId2"/>
          <a:stretch>
            <a:fillRect/>
          </a:stretch>
        </p:blipFill>
        <p:spPr>
          <a:xfrm>
            <a:off x="2942917" y="2789407"/>
            <a:ext cx="6169687" cy="3462828"/>
          </a:xfrm>
          <a:prstGeom prst="rect">
            <a:avLst/>
          </a:prstGeom>
        </p:spPr>
      </p:pic>
    </p:spTree>
    <p:extLst>
      <p:ext uri="{BB962C8B-B14F-4D97-AF65-F5344CB8AC3E}">
        <p14:creationId xmlns:p14="http://schemas.microsoft.com/office/powerpoint/2010/main" val="1995000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985"/>
        <p:cNvGrpSpPr/>
        <p:nvPr/>
      </p:nvGrpSpPr>
      <p:grpSpPr>
        <a:xfrm>
          <a:off x="0" y="0"/>
          <a:ext cx="0" cy="0"/>
          <a:chOff x="0" y="0"/>
          <a:chExt cx="0" cy="0"/>
        </a:xfrm>
      </p:grpSpPr>
      <p:sp>
        <p:nvSpPr>
          <p:cNvPr id="13" name="12 Başlık"/>
          <p:cNvSpPr>
            <a:spLocks noGrp="1"/>
          </p:cNvSpPr>
          <p:nvPr>
            <p:ph type="title"/>
          </p:nvPr>
        </p:nvSpPr>
        <p:spPr>
          <a:xfrm>
            <a:off x="2063552" y="332656"/>
            <a:ext cx="8496944" cy="670351"/>
          </a:xfrm>
        </p:spPr>
        <p:txBody>
          <a:bodyPr/>
          <a:lstStyle/>
          <a:p>
            <a:pPr algn="ctr"/>
            <a:r>
              <a:rPr lang="tr-TR" sz="4000" b="1" dirty="0">
                <a:solidFill>
                  <a:srgbClr val="FF0000"/>
                </a:solidFill>
                <a:latin typeface="Calibri"/>
                <a:ea typeface="Calibri"/>
                <a:cs typeface="Calibri"/>
                <a:sym typeface="Calibri"/>
              </a:rPr>
              <a:t>Harezmi Eğitim Modeli Süreci</a:t>
            </a:r>
          </a:p>
        </p:txBody>
      </p:sp>
      <p:graphicFrame>
        <p:nvGraphicFramePr>
          <p:cNvPr id="4" name="Diyagram 3"/>
          <p:cNvGraphicFramePr/>
          <p:nvPr/>
        </p:nvGraphicFramePr>
        <p:xfrm>
          <a:off x="2063552" y="1466717"/>
          <a:ext cx="8568952" cy="4770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985"/>
        <p:cNvGrpSpPr/>
        <p:nvPr/>
      </p:nvGrpSpPr>
      <p:grpSpPr>
        <a:xfrm>
          <a:off x="0" y="0"/>
          <a:ext cx="0" cy="0"/>
          <a:chOff x="0" y="0"/>
          <a:chExt cx="0" cy="0"/>
        </a:xfrm>
      </p:grpSpPr>
      <p:graphicFrame>
        <p:nvGraphicFramePr>
          <p:cNvPr id="2" name="Diyagram 1"/>
          <p:cNvGraphicFramePr/>
          <p:nvPr/>
        </p:nvGraphicFramePr>
        <p:xfrm>
          <a:off x="2351584" y="404664"/>
          <a:ext cx="8128000" cy="5706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ikdörtgen 2"/>
          <p:cNvSpPr/>
          <p:nvPr/>
        </p:nvSpPr>
        <p:spPr>
          <a:xfrm>
            <a:off x="5971607" y="3244334"/>
            <a:ext cx="248786" cy="369332"/>
          </a:xfrm>
          <a:prstGeom prst="rect">
            <a:avLst/>
          </a:prstGeom>
        </p:spPr>
        <p:txBody>
          <a:bodyPr wrap="none">
            <a:spAutoFit/>
          </a:bodyPr>
          <a:lstStyle/>
          <a:p>
            <a:r>
              <a:rPr lang="tr-TR" dirty="0"/>
              <a:t> </a:t>
            </a:r>
          </a:p>
        </p:txBody>
      </p:sp>
    </p:spTree>
    <p:extLst>
      <p:ext uri="{BB962C8B-B14F-4D97-AF65-F5344CB8AC3E}">
        <p14:creationId xmlns:p14="http://schemas.microsoft.com/office/powerpoint/2010/main" val="34748852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Metin Yer Tutucusu 2"/>
          <p:cNvSpPr>
            <a:spLocks noGrp="1"/>
          </p:cNvSpPr>
          <p:nvPr>
            <p:ph type="body" idx="1"/>
          </p:nvPr>
        </p:nvSpPr>
        <p:spPr/>
        <p:txBody>
          <a:bodyPr/>
          <a:lstStyle/>
          <a:p>
            <a:endParaRPr lang="tr-TR" dirty="0"/>
          </a:p>
        </p:txBody>
      </p:sp>
      <p:sp>
        <p:nvSpPr>
          <p:cNvPr id="4" name="Metin Yer Tutucusu 3"/>
          <p:cNvSpPr>
            <a:spLocks noGrp="1"/>
          </p:cNvSpPr>
          <p:nvPr>
            <p:ph type="body" idx="2"/>
          </p:nvPr>
        </p:nvSpPr>
        <p:spPr/>
        <p:txBody>
          <a:bodyPr/>
          <a:lstStyle/>
          <a:p>
            <a:endParaRPr lang="tr-TR" dirty="0"/>
          </a:p>
        </p:txBody>
      </p:sp>
      <p:sp>
        <p:nvSpPr>
          <p:cNvPr id="6" name="Dikdörtgen 5"/>
          <p:cNvSpPr/>
          <p:nvPr/>
        </p:nvSpPr>
        <p:spPr>
          <a:xfrm>
            <a:off x="5971607" y="3244334"/>
            <a:ext cx="248786" cy="369332"/>
          </a:xfrm>
          <a:prstGeom prst="rect">
            <a:avLst/>
          </a:prstGeom>
        </p:spPr>
        <p:txBody>
          <a:bodyPr wrap="none">
            <a:spAutoFit/>
          </a:bodyPr>
          <a:lstStyle/>
          <a:p>
            <a:r>
              <a:rPr lang="tr-TR" dirty="0"/>
              <a:t> </a:t>
            </a:r>
          </a:p>
        </p:txBody>
      </p:sp>
      <p:sp>
        <p:nvSpPr>
          <p:cNvPr id="8" name="Dikdörtgen 7"/>
          <p:cNvSpPr/>
          <p:nvPr/>
        </p:nvSpPr>
        <p:spPr>
          <a:xfrm>
            <a:off x="5971607" y="3244334"/>
            <a:ext cx="248786" cy="369332"/>
          </a:xfrm>
          <a:prstGeom prst="rect">
            <a:avLst/>
          </a:prstGeom>
        </p:spPr>
        <p:txBody>
          <a:bodyPr wrap="none">
            <a:spAutoFit/>
          </a:bodyPr>
          <a:lstStyle/>
          <a:p>
            <a:r>
              <a:rPr lang="tr-TR" dirty="0"/>
              <a:t> </a:t>
            </a:r>
          </a:p>
        </p:txBody>
      </p:sp>
      <p:sp>
        <p:nvSpPr>
          <p:cNvPr id="9" name="Dikdörtgen 8"/>
          <p:cNvSpPr/>
          <p:nvPr/>
        </p:nvSpPr>
        <p:spPr>
          <a:xfrm>
            <a:off x="5971607" y="3244334"/>
            <a:ext cx="248786" cy="369332"/>
          </a:xfrm>
          <a:prstGeom prst="rect">
            <a:avLst/>
          </a:prstGeom>
        </p:spPr>
        <p:txBody>
          <a:bodyPr wrap="none">
            <a:spAutoFit/>
          </a:bodyPr>
          <a:lstStyle/>
          <a:p>
            <a:r>
              <a:rPr lang="tr-TR" dirty="0"/>
              <a:t> </a:t>
            </a:r>
          </a:p>
        </p:txBody>
      </p:sp>
      <p:pic>
        <p:nvPicPr>
          <p:cNvPr id="10" name="Resim 9"/>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3386945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227418" y="836712"/>
            <a:ext cx="9909142" cy="5688632"/>
          </a:xfrm>
        </p:spPr>
        <p:txBody>
          <a:bodyPr/>
          <a:lstStyle/>
          <a:p>
            <a:pPr>
              <a:lnSpc>
                <a:spcPct val="200000"/>
              </a:lnSpc>
              <a:buFont typeface="Wingdings" panose="05000000000000000000" pitchFamily="2" charset="2"/>
              <a:buChar char="§"/>
            </a:pPr>
            <a:r>
              <a:rPr lang="tr-TR" sz="2800" b="1" dirty="0">
                <a:latin typeface="Calibri" panose="020F0502020204030204" pitchFamily="34" charset="0"/>
                <a:cs typeface="Calibri" panose="020F0502020204030204" pitchFamily="34" charset="0"/>
              </a:rPr>
              <a:t>Ders tasarımı yapma</a:t>
            </a:r>
          </a:p>
          <a:p>
            <a:pPr>
              <a:lnSpc>
                <a:spcPct val="200000"/>
              </a:lnSpc>
              <a:buFont typeface="Wingdings" panose="05000000000000000000" pitchFamily="2" charset="2"/>
              <a:buChar char="§"/>
            </a:pPr>
            <a:r>
              <a:rPr lang="tr-TR" sz="2800" b="1" dirty="0">
                <a:latin typeface="Calibri" panose="020F0502020204030204" pitchFamily="34" charset="0"/>
                <a:cs typeface="Calibri" panose="020F0502020204030204" pitchFamily="34" charset="0"/>
              </a:rPr>
              <a:t>Disiplin hedefi belirleme</a:t>
            </a:r>
          </a:p>
          <a:p>
            <a:pPr>
              <a:lnSpc>
                <a:spcPct val="200000"/>
              </a:lnSpc>
              <a:buFont typeface="Wingdings" panose="05000000000000000000" pitchFamily="2" charset="2"/>
              <a:buChar char="§"/>
            </a:pPr>
            <a:r>
              <a:rPr lang="tr-TR" sz="2800" b="1" dirty="0">
                <a:latin typeface="Calibri" panose="020F0502020204030204" pitchFamily="34" charset="0"/>
                <a:cs typeface="Calibri" panose="020F0502020204030204" pitchFamily="34" charset="0"/>
              </a:rPr>
              <a:t>Öğrenci merkezli süreç tasarlama</a:t>
            </a:r>
          </a:p>
          <a:p>
            <a:pPr>
              <a:lnSpc>
                <a:spcPct val="200000"/>
              </a:lnSpc>
              <a:buFont typeface="Wingdings" panose="05000000000000000000" pitchFamily="2" charset="2"/>
              <a:buChar char="§"/>
            </a:pPr>
            <a:r>
              <a:rPr lang="tr-TR" sz="2800" b="1" dirty="0">
                <a:latin typeface="Calibri" panose="020F0502020204030204" pitchFamily="34" charset="0"/>
                <a:cs typeface="Calibri" panose="020F0502020204030204" pitchFamily="34" charset="0"/>
              </a:rPr>
              <a:t>Farklı disiplinlerle uyumlu hedefler belirleme</a:t>
            </a:r>
          </a:p>
          <a:p>
            <a:pPr>
              <a:lnSpc>
                <a:spcPct val="200000"/>
              </a:lnSpc>
              <a:buFont typeface="Wingdings" panose="05000000000000000000" pitchFamily="2" charset="2"/>
              <a:buChar char="§"/>
            </a:pPr>
            <a:r>
              <a:rPr lang="tr-TR" sz="2800" b="1" dirty="0">
                <a:latin typeface="Calibri" panose="020F0502020204030204" pitchFamily="34" charset="0"/>
                <a:cs typeface="Calibri" panose="020F0502020204030204" pitchFamily="34" charset="0"/>
              </a:rPr>
              <a:t>Farklı disiplinden öğretmenlerle aynı anda sınıfta rol alma</a:t>
            </a:r>
          </a:p>
          <a:p>
            <a:pPr>
              <a:lnSpc>
                <a:spcPct val="200000"/>
              </a:lnSpc>
              <a:buFont typeface="Wingdings" panose="05000000000000000000" pitchFamily="2" charset="2"/>
              <a:buChar char="§"/>
            </a:pPr>
            <a:r>
              <a:rPr lang="tr-TR" sz="2800" b="1" dirty="0">
                <a:latin typeface="Calibri" panose="020F0502020204030204" pitchFamily="34" charset="0"/>
                <a:cs typeface="Calibri" panose="020F0502020204030204" pitchFamily="34" charset="0"/>
              </a:rPr>
              <a:t>Alternatif yöntem/teknik ve ölçme araçların kullanılması</a:t>
            </a:r>
          </a:p>
        </p:txBody>
      </p:sp>
      <p:sp>
        <p:nvSpPr>
          <p:cNvPr id="4" name="Başlık 1"/>
          <p:cNvSpPr txBox="1">
            <a:spLocks/>
          </p:cNvSpPr>
          <p:nvPr/>
        </p:nvSpPr>
        <p:spPr>
          <a:xfrm>
            <a:off x="1227418" y="154148"/>
            <a:ext cx="10178322" cy="814367"/>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Impact"/>
              <a:buNone/>
              <a:defRPr sz="5100" b="0" i="0" u="none" strike="noStrike" cap="none">
                <a:solidFill>
                  <a:schemeClr val="dk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B082E"/>
              </a:buClr>
              <a:buSzPts val="1800"/>
              <a:buFont typeface="Impact"/>
              <a:buNone/>
              <a:tabLst/>
              <a:defRPr/>
            </a:pPr>
            <a:r>
              <a:rPr kumimoji="0" lang="tr-TR" sz="40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Impact"/>
              </a:rPr>
              <a:t>Her öğrenme süreci sancılıdır!</a:t>
            </a:r>
          </a:p>
          <a:p>
            <a:pPr marL="0" marR="0" lvl="0" indent="0" algn="ctr" defTabSz="914400" rtl="0" eaLnBrk="1" fontAlgn="auto" latinLnBrk="0" hangingPunct="1">
              <a:lnSpc>
                <a:spcPct val="90000"/>
              </a:lnSpc>
              <a:spcBef>
                <a:spcPts val="0"/>
              </a:spcBef>
              <a:spcAft>
                <a:spcPts val="0"/>
              </a:spcAft>
              <a:buClr>
                <a:srgbClr val="0B082E"/>
              </a:buClr>
              <a:buSzPts val="1800"/>
              <a:buFont typeface="Impact"/>
              <a:buNone/>
              <a:tabLst/>
              <a:defRPr/>
            </a:pPr>
            <a:endParaRPr kumimoji="0" lang="tr-TR" sz="40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Impact"/>
            </a:endParaRPr>
          </a:p>
        </p:txBody>
      </p:sp>
    </p:spTree>
    <p:extLst>
      <p:ext uri="{BB962C8B-B14F-4D97-AF65-F5344CB8AC3E}">
        <p14:creationId xmlns:p14="http://schemas.microsoft.com/office/powerpoint/2010/main" val="3529822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A1D5BB7-F1DD-AD89-EA46-10247A9C6340}"/>
              </a:ext>
            </a:extLst>
          </p:cNvPr>
          <p:cNvSpPr>
            <a:spLocks noGrp="1"/>
          </p:cNvSpPr>
          <p:nvPr>
            <p:ph type="title"/>
          </p:nvPr>
        </p:nvSpPr>
        <p:spPr>
          <a:xfrm>
            <a:off x="2832124" y="2798207"/>
            <a:ext cx="10178322" cy="1492132"/>
          </a:xfrm>
        </p:spPr>
        <p:txBody>
          <a:bodyPr/>
          <a:lstStyle/>
          <a:p>
            <a:r>
              <a:rPr lang="tr-TR" sz="8000" dirty="0"/>
              <a:t>TEŞEKKÜRLER…</a:t>
            </a:r>
          </a:p>
        </p:txBody>
      </p:sp>
    </p:spTree>
    <p:extLst>
      <p:ext uri="{BB962C8B-B14F-4D97-AF65-F5344CB8AC3E}">
        <p14:creationId xmlns:p14="http://schemas.microsoft.com/office/powerpoint/2010/main" val="1518551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1678" y="382385"/>
            <a:ext cx="10178322" cy="695788"/>
          </a:xfrm>
        </p:spPr>
        <p:txBody>
          <a:bodyPr/>
          <a:lstStyle/>
          <a:p>
            <a:r>
              <a:rPr lang="tr-TR" dirty="0" smtClean="0"/>
              <a:t>HAREZMİ KİMDİR?</a:t>
            </a:r>
            <a:endParaRPr lang="tr-TR" dirty="0"/>
          </a:p>
        </p:txBody>
      </p:sp>
      <p:sp>
        <p:nvSpPr>
          <p:cNvPr id="3" name="İçerik Yer Tutucusu 2"/>
          <p:cNvSpPr>
            <a:spLocks noGrp="1"/>
          </p:cNvSpPr>
          <p:nvPr>
            <p:ph type="body" idx="1"/>
          </p:nvPr>
        </p:nvSpPr>
        <p:spPr>
          <a:xfrm>
            <a:off x="1251678" y="1296537"/>
            <a:ext cx="10178322" cy="4583055"/>
          </a:xfrm>
        </p:spPr>
        <p:txBody>
          <a:bodyPr/>
          <a:lstStyle/>
          <a:p>
            <a:pPr algn="just"/>
            <a:r>
              <a:rPr lang="tr-TR" dirty="0"/>
              <a:t>Abbasi döneminde yaşamış büyük İslam bilgini olan El Harezmi, cebir ve algoritmayı keşfeden, sıfır rakamını ilk olarak açıklayan, insanlık tarihinin en önemli matematikçilerinden birisidir. Harezmi'nin neredeyse tüm kitapları Latinceye tercüme edilip batı ülkelerinde kullanılmıştır. Bu muazzam deha sadece matematik ile ilgilenmemiş astronomi ve coğrafya alanlarında yaptığı çalışmaları da günümüze kadar </a:t>
            </a:r>
            <a:r>
              <a:rPr lang="tr-TR" dirty="0" smtClean="0"/>
              <a:t>ulaşmıştır.</a:t>
            </a:r>
          </a:p>
          <a:p>
            <a:pPr marL="114300" indent="0" algn="ctr">
              <a:buNone/>
            </a:pPr>
            <a:endParaRPr lang="tr-TR" dirty="0" smtClean="0"/>
          </a:p>
        </p:txBody>
      </p:sp>
      <p:pic>
        <p:nvPicPr>
          <p:cNvPr id="6" name="Resim 5"/>
          <p:cNvPicPr>
            <a:picLocks noChangeAspect="1"/>
          </p:cNvPicPr>
          <p:nvPr/>
        </p:nvPicPr>
        <p:blipFill>
          <a:blip r:embed="rId2"/>
          <a:stretch>
            <a:fillRect/>
          </a:stretch>
        </p:blipFill>
        <p:spPr>
          <a:xfrm>
            <a:off x="4080395" y="3898142"/>
            <a:ext cx="3928239" cy="2199814"/>
          </a:xfrm>
          <a:prstGeom prst="rect">
            <a:avLst/>
          </a:prstGeom>
        </p:spPr>
      </p:pic>
    </p:spTree>
    <p:extLst>
      <p:ext uri="{BB962C8B-B14F-4D97-AF65-F5344CB8AC3E}">
        <p14:creationId xmlns:p14="http://schemas.microsoft.com/office/powerpoint/2010/main" val="384502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1251676" y="645106"/>
            <a:ext cx="9855000" cy="984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6000"/>
              <a:buNone/>
            </a:pPr>
            <a:r>
              <a:rPr lang="tr-TR" sz="5400" b="1">
                <a:solidFill>
                  <a:srgbClr val="FF0000"/>
                </a:solidFill>
                <a:latin typeface="Calibri"/>
                <a:ea typeface="Calibri"/>
                <a:cs typeface="Calibri"/>
                <a:sym typeface="Calibri"/>
              </a:rPr>
              <a:t>Hârezmî Eğitim Modeli</a:t>
            </a:r>
            <a:endParaRPr sz="4800">
              <a:solidFill>
                <a:srgbClr val="FF0000"/>
              </a:solidFill>
            </a:endParaRPr>
          </a:p>
        </p:txBody>
      </p:sp>
      <p:pic>
        <p:nvPicPr>
          <p:cNvPr id="106" name="Google Shape;106;p2"/>
          <p:cNvPicPr preferRelativeResize="0"/>
          <p:nvPr/>
        </p:nvPicPr>
        <p:blipFill rotWithShape="1">
          <a:blip r:embed="rId3">
            <a:alphaModFix/>
          </a:blip>
          <a:srcRect l="9641" r="10281"/>
          <a:stretch/>
        </p:blipFill>
        <p:spPr>
          <a:xfrm>
            <a:off x="7883235" y="1629105"/>
            <a:ext cx="3670636" cy="4125602"/>
          </a:xfrm>
          <a:prstGeom prst="rect">
            <a:avLst/>
          </a:prstGeom>
          <a:noFill/>
          <a:ln>
            <a:noFill/>
          </a:ln>
        </p:spPr>
      </p:pic>
      <p:sp>
        <p:nvSpPr>
          <p:cNvPr id="107" name="Google Shape;107;p2"/>
          <p:cNvSpPr txBox="1"/>
          <p:nvPr/>
        </p:nvSpPr>
        <p:spPr>
          <a:xfrm>
            <a:off x="1703512" y="2708920"/>
            <a:ext cx="6048600" cy="304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tr-TR" sz="2400" b="0" i="0" u="none" strike="noStrike" cap="none">
                <a:solidFill>
                  <a:srgbClr val="000000"/>
                </a:solidFill>
                <a:latin typeface="Arial"/>
                <a:ea typeface="Arial"/>
                <a:cs typeface="Arial"/>
                <a:sym typeface="Arial"/>
              </a:rPr>
              <a:t>Eğitimde 21. yüzyılın ve geleceğin insanlarına hitap edebilen,                        öğrenciyi merkeze alarak öğretmeni yaratıcı ve tasarımcı bir role teşvik eden, bilimsel çalışma basamaklarını disiplinler arası takip eden,                                              öğretim sürecine çok boyutlu ve bütüncül yaklaşan bir modeldir.</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graphicFrame>
        <p:nvGraphicFramePr>
          <p:cNvPr id="4" name="Diyagram 3"/>
          <p:cNvGraphicFramePr/>
          <p:nvPr/>
        </p:nvGraphicFramePr>
        <p:xfrm>
          <a:off x="1415480" y="719666"/>
          <a:ext cx="9649072"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Metin kutusu 1"/>
          <p:cNvSpPr txBox="1"/>
          <p:nvPr/>
        </p:nvSpPr>
        <p:spPr>
          <a:xfrm>
            <a:off x="1978925" y="177421"/>
            <a:ext cx="8584442" cy="584775"/>
          </a:xfrm>
          <a:prstGeom prst="rect">
            <a:avLst/>
          </a:prstGeom>
          <a:noFill/>
        </p:spPr>
        <p:txBody>
          <a:bodyPr wrap="square" rtlCol="0">
            <a:spAutoFit/>
          </a:bodyPr>
          <a:lstStyle/>
          <a:p>
            <a:pPr algn="ctr"/>
            <a:r>
              <a:rPr lang="tr-TR" sz="3200" dirty="0" smtClean="0">
                <a:solidFill>
                  <a:srgbClr val="7030A0"/>
                </a:solidFill>
              </a:rPr>
              <a:t>Bu proje bize neler kazandıracak?</a:t>
            </a:r>
            <a:endParaRPr lang="tr-TR" sz="3200" dirty="0">
              <a:solidFill>
                <a:srgbClr val="7030A0"/>
              </a:solidFill>
            </a:endParaRPr>
          </a:p>
        </p:txBody>
      </p:sp>
    </p:spTree>
    <p:extLst>
      <p:ext uri="{BB962C8B-B14F-4D97-AF65-F5344CB8AC3E}">
        <p14:creationId xmlns:p14="http://schemas.microsoft.com/office/powerpoint/2010/main" val="2809572713"/>
      </p:ext>
    </p:extLst>
  </p:cSld>
  <p:clrMapOvr>
    <a:overrideClrMapping bg1="lt1" tx1="dk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375168024"/>
              </p:ext>
            </p:extLst>
          </p:nvPr>
        </p:nvGraphicFramePr>
        <p:xfrm>
          <a:off x="407368" y="116632"/>
          <a:ext cx="11665296"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etin kutusu 2"/>
          <p:cNvSpPr txBox="1"/>
          <p:nvPr/>
        </p:nvSpPr>
        <p:spPr>
          <a:xfrm>
            <a:off x="9398707" y="5301208"/>
            <a:ext cx="230425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0000"/>
                </a:solidFill>
                <a:effectLst/>
                <a:uLnTx/>
                <a:uFillTx/>
                <a:latin typeface="Arial"/>
                <a:cs typeface="Arial"/>
                <a:sym typeface="Arial"/>
              </a:rPr>
              <a:t>NASIL ?</a:t>
            </a:r>
          </a:p>
        </p:txBody>
      </p:sp>
    </p:spTree>
    <p:extLst>
      <p:ext uri="{BB962C8B-B14F-4D97-AF65-F5344CB8AC3E}">
        <p14:creationId xmlns:p14="http://schemas.microsoft.com/office/powerpoint/2010/main" val="317316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59496" y="1988840"/>
            <a:ext cx="9793088" cy="3313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3600" b="0" i="0" u="none" strike="noStrike" kern="0" cap="none" spc="0" normalizeH="0" baseline="0" noProof="0" dirty="0">
                <a:ln>
                  <a:noFill/>
                </a:ln>
                <a:solidFill>
                  <a:srgbClr val="000000"/>
                </a:solidFill>
                <a:effectLst/>
                <a:uLnTx/>
                <a:uFillTx/>
                <a:latin typeface="Arial"/>
                <a:ea typeface="+mn-ea"/>
                <a:cs typeface="+mn-cs"/>
                <a:sym typeface="Arial"/>
              </a:rPr>
              <a:t>Problem "bireyin bir şeyi yapmak </a:t>
            </a:r>
            <a:r>
              <a:rPr kumimoji="0" lang="tr-TR" sz="3600" b="1" i="1" u="none" strike="noStrike" kern="0" cap="none" spc="0" normalizeH="0" baseline="0" noProof="0" dirty="0">
                <a:ln>
                  <a:noFill/>
                </a:ln>
                <a:solidFill>
                  <a:srgbClr val="FF0000"/>
                </a:solidFill>
                <a:effectLst/>
                <a:uLnTx/>
                <a:uFillTx/>
                <a:latin typeface="Arial"/>
                <a:ea typeface="+mn-ea"/>
                <a:cs typeface="+mn-cs"/>
                <a:sym typeface="Arial"/>
              </a:rPr>
              <a:t>istediği</a:t>
            </a:r>
            <a:r>
              <a:rPr kumimoji="0" lang="tr-TR" sz="3600" b="0" i="0" u="none" strike="noStrike" kern="0" cap="none" spc="0" normalizeH="0" baseline="0" noProof="0" dirty="0">
                <a:ln>
                  <a:noFill/>
                </a:ln>
                <a:solidFill>
                  <a:srgbClr val="000000"/>
                </a:solidFill>
                <a:effectLst/>
                <a:uLnTx/>
                <a:uFillTx/>
                <a:latin typeface="Arial"/>
                <a:ea typeface="+mn-ea"/>
                <a:cs typeface="+mn-cs"/>
                <a:sym typeface="Arial"/>
              </a:rPr>
              <a:t>, ama istediğini alabilmesi için neler yapması gerektiğini bilmediği bir durumdur".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tr-TR" sz="3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 name="Metin kutusu 2"/>
          <p:cNvSpPr txBox="1"/>
          <p:nvPr/>
        </p:nvSpPr>
        <p:spPr>
          <a:xfrm>
            <a:off x="1307468" y="332656"/>
            <a:ext cx="10441160" cy="195149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2800" b="1" i="0" u="none" strike="noStrike" kern="0" cap="none" spc="0" normalizeH="0" baseline="0" noProof="0" dirty="0" err="1">
                <a:ln>
                  <a:noFill/>
                </a:ln>
                <a:solidFill>
                  <a:srgbClr val="FF0000"/>
                </a:solidFill>
                <a:effectLst/>
                <a:uLnTx/>
                <a:uFillTx/>
                <a:latin typeface="Arial"/>
                <a:cs typeface="Arial"/>
                <a:sym typeface="Arial"/>
              </a:rPr>
              <a:t>Hârezmî</a:t>
            </a:r>
            <a:r>
              <a:rPr kumimoji="0" lang="tr-TR" sz="2800" b="1" i="0" u="none" strike="noStrike" kern="0" cap="none" spc="0" normalizeH="0" baseline="0" noProof="0" dirty="0">
                <a:ln>
                  <a:noFill/>
                </a:ln>
                <a:solidFill>
                  <a:srgbClr val="FF0000"/>
                </a:solidFill>
                <a:effectLst/>
                <a:uLnTx/>
                <a:uFillTx/>
                <a:latin typeface="Arial"/>
                <a:cs typeface="Arial"/>
                <a:sym typeface="Arial"/>
              </a:rPr>
              <a:t> Eğitim </a:t>
            </a:r>
            <a:r>
              <a:rPr kumimoji="0" lang="tr-TR" sz="2800" b="1" i="0" u="none" strike="noStrike" kern="0" cap="none" spc="0" normalizeH="0" baseline="0" noProof="0" dirty="0" err="1">
                <a:ln>
                  <a:noFill/>
                </a:ln>
                <a:solidFill>
                  <a:srgbClr val="FF0000"/>
                </a:solidFill>
                <a:effectLst/>
                <a:uLnTx/>
                <a:uFillTx/>
                <a:latin typeface="Arial"/>
                <a:cs typeface="Arial"/>
                <a:sym typeface="Arial"/>
              </a:rPr>
              <a:t>Modeli’nde</a:t>
            </a:r>
            <a:r>
              <a:rPr kumimoji="0" lang="tr-TR" sz="2800" b="1" i="0" u="none" strike="noStrike" kern="0" cap="none" spc="0" normalizeH="0" baseline="0" noProof="0" dirty="0">
                <a:ln>
                  <a:noFill/>
                </a:ln>
                <a:solidFill>
                  <a:srgbClr val="FF0000"/>
                </a:solidFill>
                <a:effectLst/>
                <a:uLnTx/>
                <a:uFillTx/>
                <a:latin typeface="Arial"/>
                <a:cs typeface="Arial"/>
                <a:sym typeface="Arial"/>
              </a:rPr>
              <a:t> Strateji;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2800" b="1" i="0" u="none" strike="noStrike" kern="0" cap="none" spc="0" normalizeH="0" baseline="0" noProof="0" dirty="0">
                <a:ln>
                  <a:noFill/>
                </a:ln>
                <a:solidFill>
                  <a:srgbClr val="FF0000"/>
                </a:solidFill>
                <a:effectLst/>
                <a:uLnTx/>
                <a:uFillTx/>
                <a:latin typeface="Arial"/>
                <a:cs typeface="Arial"/>
                <a:sym typeface="Arial"/>
              </a:rPr>
              <a:t>Bilimsel Çalışma Basamaklarıyla Problem Çözme</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tr-TR" sz="2800" b="1" i="0" u="none" strike="noStrike" kern="0" cap="none" spc="0" normalizeH="0" baseline="0" noProof="0" dirty="0">
              <a:ln>
                <a:noFill/>
              </a:ln>
              <a:solidFill>
                <a:srgbClr val="FF0000"/>
              </a:solidFill>
              <a:effectLst/>
              <a:uLnTx/>
              <a:uFillTx/>
              <a:latin typeface="Arial"/>
              <a:cs typeface="Arial"/>
              <a:sym typeface="Arial"/>
            </a:endParaRPr>
          </a:p>
        </p:txBody>
      </p:sp>
    </p:spTree>
    <p:extLst>
      <p:ext uri="{BB962C8B-B14F-4D97-AF65-F5344CB8AC3E}">
        <p14:creationId xmlns:p14="http://schemas.microsoft.com/office/powerpoint/2010/main" val="279817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3143672" y="184284"/>
            <a:ext cx="6120680" cy="58477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3200" b="1" i="0" u="none" strike="noStrike" kern="0" cap="none" spc="0" normalizeH="0" baseline="0" noProof="0" dirty="0">
                <a:ln>
                  <a:noFill/>
                </a:ln>
                <a:solidFill>
                  <a:srgbClr val="FFFFFF"/>
                </a:solidFill>
                <a:effectLst/>
                <a:uLnTx/>
                <a:uFillTx/>
                <a:latin typeface="Arial"/>
                <a:ea typeface="+mn-ea"/>
                <a:cs typeface="+mn-cs"/>
                <a:sym typeface="Arial"/>
              </a:rPr>
              <a:t>Neden Probleme Dayalı?</a:t>
            </a:r>
          </a:p>
        </p:txBody>
      </p:sp>
      <p:graphicFrame>
        <p:nvGraphicFramePr>
          <p:cNvPr id="5" name="Diyagram 4"/>
          <p:cNvGraphicFramePr/>
          <p:nvPr/>
        </p:nvGraphicFramePr>
        <p:xfrm>
          <a:off x="1271464" y="1412776"/>
          <a:ext cx="10153128" cy="4955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940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855640" y="188640"/>
            <a:ext cx="70512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1" i="0" u="none" strike="noStrike" kern="0" cap="none" spc="0" normalizeH="0" baseline="0" noProof="0" dirty="0">
                <a:ln>
                  <a:noFill/>
                </a:ln>
                <a:solidFill>
                  <a:srgbClr val="FF0000"/>
                </a:solidFill>
                <a:effectLst/>
                <a:uLnTx/>
                <a:uFillTx/>
                <a:latin typeface="Arial"/>
                <a:cs typeface="Arial"/>
                <a:sym typeface="Arial"/>
              </a:rPr>
              <a:t>Sorgulama merkezli öğretim programı;</a:t>
            </a:r>
          </a:p>
        </p:txBody>
      </p:sp>
      <p:sp>
        <p:nvSpPr>
          <p:cNvPr id="4" name="Metin kutusu 3"/>
          <p:cNvSpPr txBox="1"/>
          <p:nvPr/>
        </p:nvSpPr>
        <p:spPr>
          <a:xfrm>
            <a:off x="1847528" y="764704"/>
            <a:ext cx="9289032"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000000"/>
                </a:solidFill>
                <a:effectLst/>
                <a:uLnTx/>
                <a:uFillTx/>
                <a:latin typeface="Arial"/>
                <a:ea typeface="+mn-ea"/>
                <a:cs typeface="+mn-cs"/>
                <a:sym typeface="Arial"/>
              </a:rPr>
              <a:t>Öğrenmeyi öğrenen bireyler için…</a:t>
            </a:r>
            <a:endParaRPr kumimoji="0" lang="tr-TR" sz="240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2400" b="1" i="0" u="none" strike="noStrike" kern="0" cap="none" spc="0" normalizeH="0" baseline="0" noProof="0" dirty="0">
                <a:ln>
                  <a:noFill/>
                </a:ln>
                <a:solidFill>
                  <a:srgbClr val="000000"/>
                </a:solidFill>
                <a:effectLst/>
                <a:uLnTx/>
                <a:uFillTx/>
                <a:latin typeface="Arial"/>
                <a:ea typeface="+mn-ea"/>
                <a:cs typeface="+mn-cs"/>
                <a:sym typeface="Arial"/>
              </a:rPr>
              <a:t>Öğretmen ve öğrencinin eşit ve eş zamanlı </a:t>
            </a:r>
            <a:r>
              <a:rPr kumimoji="0" lang="tr-TR" sz="2400" b="1" i="0" u="none" strike="noStrike" kern="0" cap="none" spc="0" normalizeH="0" baseline="0" noProof="0" dirty="0" smtClean="0">
                <a:ln>
                  <a:noFill/>
                </a:ln>
                <a:solidFill>
                  <a:srgbClr val="000000"/>
                </a:solidFill>
                <a:effectLst/>
                <a:uLnTx/>
                <a:uFillTx/>
                <a:latin typeface="Arial"/>
                <a:ea typeface="+mn-ea"/>
                <a:cs typeface="+mn-cs"/>
                <a:sym typeface="Arial"/>
              </a:rPr>
              <a:t>katkıları olacak.</a:t>
            </a:r>
            <a:endParaRPr kumimoji="0" lang="tr-TR" sz="2400" b="1" i="0" u="none" strike="noStrike" kern="0" cap="none" spc="0" normalizeH="0" baseline="0" noProof="0" dirty="0">
              <a:ln>
                <a:noFill/>
              </a:ln>
              <a:solidFill>
                <a:srgbClr val="000000"/>
              </a:solidFill>
              <a:effectLst/>
              <a:uLnTx/>
              <a:uFillTx/>
              <a:latin typeface="Arial"/>
              <a:ea typeface="+mn-ea"/>
              <a:cs typeface="+mn-cs"/>
              <a:sym typeface="Arial"/>
            </a:endParaRPr>
          </a:p>
        </p:txBody>
      </p:sp>
      <p:graphicFrame>
        <p:nvGraphicFramePr>
          <p:cNvPr id="7" name="Diyagram 6"/>
          <p:cNvGraphicFramePr/>
          <p:nvPr/>
        </p:nvGraphicFramePr>
        <p:xfrm>
          <a:off x="1847528" y="2564904"/>
          <a:ext cx="9289032" cy="4122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50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135560" y="188640"/>
            <a:ext cx="820891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1" i="0" u="none" strike="noStrike" kern="0" cap="none" spc="0" normalizeH="0" baseline="0" noProof="0" dirty="0">
                <a:ln>
                  <a:noFill/>
                </a:ln>
                <a:solidFill>
                  <a:srgbClr val="FF0000"/>
                </a:solidFill>
                <a:effectLst/>
                <a:uLnTx/>
                <a:uFillTx/>
                <a:latin typeface="Arial"/>
                <a:cs typeface="Arial"/>
                <a:sym typeface="Arial"/>
              </a:rPr>
              <a:t>Etkileşimli bir öğretim atmosferinde öğretmen;</a:t>
            </a:r>
          </a:p>
        </p:txBody>
      </p:sp>
      <p:graphicFrame>
        <p:nvGraphicFramePr>
          <p:cNvPr id="4" name="Diyagram 3"/>
          <p:cNvGraphicFramePr/>
          <p:nvPr/>
        </p:nvGraphicFramePr>
        <p:xfrm>
          <a:off x="1055440" y="980728"/>
          <a:ext cx="1036915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6892423"/>
      </p:ext>
    </p:extLst>
  </p:cSld>
  <p:clrMapOvr>
    <a:masterClrMapping/>
  </p:clrMapOvr>
</p:sld>
</file>

<file path=ppt/theme/theme1.xml><?xml version="1.0" encoding="utf-8"?>
<a:theme xmlns:a="http://schemas.openxmlformats.org/drawingml/2006/main" name="Rozet">
  <a:themeElements>
    <a:clrScheme name="Rozet">
      <a:dk1>
        <a:srgbClr val="000000"/>
      </a:dk1>
      <a:lt1>
        <a:srgbClr val="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zet">
    <a:dk1>
      <a:srgbClr val="000000"/>
    </a:dk1>
    <a:lt1>
      <a:srgbClr val="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themeOverride>
</file>

<file path=docProps/app.xml><?xml version="1.0" encoding="utf-8"?>
<Properties xmlns="http://schemas.openxmlformats.org/officeDocument/2006/extended-properties" xmlns:vt="http://schemas.openxmlformats.org/officeDocument/2006/docPropsVTypes">
  <Template/>
  <TotalTime>42</TotalTime>
  <Words>406</Words>
  <Application>Microsoft Office PowerPoint</Application>
  <PresentationFormat>Geniş ekran</PresentationFormat>
  <Paragraphs>86</Paragraphs>
  <Slides>17</Slides>
  <Notes>9</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17</vt:i4>
      </vt:variant>
    </vt:vector>
  </HeadingPairs>
  <TitlesOfParts>
    <vt:vector size="24" baseType="lpstr">
      <vt:lpstr>Arial</vt:lpstr>
      <vt:lpstr>Calibri</vt:lpstr>
      <vt:lpstr>Gill Sans</vt:lpstr>
      <vt:lpstr>Impact</vt:lpstr>
      <vt:lpstr>Segoe Print</vt:lpstr>
      <vt:lpstr>Wingdings</vt:lpstr>
      <vt:lpstr>Rozet</vt:lpstr>
      <vt:lpstr>PowerPoint Sunusu</vt:lpstr>
      <vt:lpstr>HAREZMİ KİMDİR?</vt:lpstr>
      <vt:lpstr>Hârezmî Eğitim Modeli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Harezmi Eğitim Modeli Süreci</vt:lpstr>
      <vt:lpstr>PowerPoint Sunusu</vt:lpstr>
      <vt:lpstr>PowerPoint Sunusu</vt:lpstr>
      <vt:lpstr>PowerPoint Sunusu</vt:lpstr>
      <vt:lpstr>TEŞEKKÜRLER…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Burcu Muş Satış</dc:creator>
  <cp:lastModifiedBy>okul pc</cp:lastModifiedBy>
  <cp:revision>5</cp:revision>
  <dcterms:created xsi:type="dcterms:W3CDTF">2022-11-29T11:13:33Z</dcterms:created>
  <dcterms:modified xsi:type="dcterms:W3CDTF">2023-11-20T12:17:13Z</dcterms:modified>
</cp:coreProperties>
</file>